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notesSlides/notesSlide1.xml" ContentType="application/vnd.openxmlformats-officedocument.presentationml.notesSlide+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notesSlides/notesSlide2.xml" ContentType="application/vnd.openxmlformats-officedocument.presentationml.notesSlide+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257" r:id="rId3"/>
    <p:sldId id="259" r:id="rId4"/>
    <p:sldId id="260" r:id="rId5"/>
    <p:sldId id="262" r:id="rId6"/>
    <p:sldId id="264" r:id="rId7"/>
    <p:sldId id="265" r:id="rId8"/>
    <p:sldId id="266" r:id="rId9"/>
    <p:sldId id="267" r:id="rId10"/>
    <p:sldId id="268" r:id="rId11"/>
    <p:sldId id="270"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94662"/>
  </p:normalViewPr>
  <p:slideViewPr>
    <p:cSldViewPr snapToGrid="0">
      <p:cViewPr>
        <p:scale>
          <a:sx n="100" d="100"/>
          <a:sy n="100" d="100"/>
        </p:scale>
        <p:origin x="1616" y="1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3:44.931"/>
    </inkml:context>
    <inkml:brush xml:id="br0">
      <inkml:brushProperty name="width" value="0.08571" units="cm"/>
      <inkml:brushProperty name="height" value="0.08571" units="cm"/>
      <inkml:brushProperty name="color" value="#FFFF03"/>
    </inkml:brush>
  </inkml:definitions>
  <inkml:trace contextRef="#ctx0" brushRef="#br0">1 48 14009,'2'-2'180,"0"1"-180,-2 1 0,2-2 90,-2 2-90,4-3 90,-2 1-90,3-1 0,1-1 0,-4 2 0,7-3 0,-6 3 90,8-2-90,-8 2 270,11-3-180,-12 5 179,15-4-179,-14 3 90,12-1-180,-13 2 180,11-1-180,-12 1 0,12-1 0,-8 1 0,8-1 0,-9 0 0,12 1 0,-14 0 90,14 2-90,-15-2 0,11 4 0,-11-4 0,10 3 0,-6-2 0,6 2 0,-5-1 0,6 1 0,-8-1 0,9 2 0,-12-3 90,15 5-90,-11-4 180,8 4-180,-6-3 90,6 4 0,-9-6-90,10 7 0,-13-7 0,13 6 90,-12-6-90,12 7 0,-10-5 0,10 6 0,-8-5 0,8 5 0,-11-6 0,9 5 0,-8-5 0,7 7 0,-8-8 0,6 6 0,-8-7 0,7 6 0,-7-5 0,9 6 90,-9-7-90,9 7 0,-9-7 0,9 8 0,-7-6 0,6 5 0,-7-6 0,4 5 0,-5-6-90,3 4 90,-2-3 0,3 3 0,-3-3 0,6 6 0,-6-6 0,6 7 0,-8-8 0,6 6 0,-4-3 0,2 2 0,-1 0 0,0-2 0,0 2 0,2 1-90,-3-4 90,3 6-90,-4-7 0,5 6 90,-6-7 0,6 7-90,-5-7 90,3 5 0,-3-4 0,4 4 0,-3-3 0,2 3 0,-2-4 0,1 1 0,-1-1 0,2 2 0,-2-2 0,5 5 0,-5-5-90,4 5 90,-5-7 0,5 7 0,-5-6 0,6 5 0,-5-3 0,4 2 0,-2-2 0,2 1 0,-2 0 0,4 2 0,-5-4 90,6 5-90,-7-6 180,9 7-180,-8-5 90,7 4-90,-6-3 90,6 3 0,-5-3 989,11 8-809,-10-7 809,12 8-899,-14-10 90,8 6-270,-9-7 0,6 4 0,-4-2 0,2 0 0,-4-2 0,2 0 0,-5-1 0,5 1 0,-2 0-90,2 1 90,0 0 0,3 1 0,-5-2 0,7 3 0,-9-5-90,8 5 90,-8-4 0,11 5 0,-10-5 0,9 6 0,-7-5 180,13 8-180,-12-6 180,15 7-90,-15-9-90,8 5 0,-6-4 0,3 2 0,-4-2 0,3 3 0,-7-4-90,4 3 90,-5-5 0,6 4 0,-6-4 0,8 6 0,-7-6 0,10 6 0,-10-5 90,14 6 0,-12-5-90,8 3 0,-5-3 0,-1-1 0,0 1 0,1-1 0,-1 1 0,5 1 0,-6-2-90,9 3 180,-10-3-90,6 1 0,-4-1-90,4 0 90,-6 0 0,8 1 0,-8-1 0,2 1 0,0-1 0,-5-1 0,1 0 0,1 1 0,-2-1 0,5 1 0,-6-1 0,6 1 0,-2-1 0,7 2 0,-7-1 0,6 0 0,-6 0 0,6 1 0,-6-2 0,5 2 0,-6-1 0,3 0 0,1 1 0,2 0 0,-5-1 0,7 2 0,-10-3 0,10 3 0,-10-3 0,10 3 0,-10-2 0,10 2 0,-10-3 0,8 2 0,-9-2 0,6 1 0,-5-1 0,8 1 0,-8 0 0,8-1 0,-4 1 0,4 1 0,-4-1 0,6 1 0,-9-2 0,6 2 0,-7-2 0,6 0 0,-6 0 0,5 0 0,-5 0 0,5 0 0,-1 0 0,2 0 0,-3 0 0,3 0 0,-7 0 0,7 0 0,-6 0 0,5 0 0,-5 0 0,9 0 0,-9 0 0,9 0 0,-6 0 0,4 0 0,-4 0 0,2 0 0,-5 0 0,6 0 0,-6 0 0,8 1 0,-8-1 0,8 1 0,-8-1 0,5 1 0,-5-1 0,5 0 0,-5 0 0,5 1 0,-5-1 0,5 0 0,-5 0 0,5 0 0,-5 0 0,6 0 0,-6 0 0,5 0 0,-5 0 0,5-1 0,-5 1 0,5 0 0,-5 0 0,2 0 0,0 0 0,-2 0 0,2 0 0,4 0 0,-6 0 0,9 0-90,-9 0 90,5 1 0,-5-1 0,4 1 0,-4-1 0,5 1 0,-6-1 0,8 3 0,-6-3 0,6 2 0,-8-1 0,5 0 0,-2 0 0,0 0 0,2 1 0,-2-1 0,1 0 0,1 1 0,-4-2 0,4 1 0,-2 0 0,0 0 0,3 0 0,-6-1 0,7 1 0,-7-1 0,6 1 0,-2 0 0,-1-1 0,3 1 0,-3 0 0,0 0 0,0 0 0,-3-1 0,2 1 0,-1-1 0,1 1 0,0 0 0,-1-1 0,4 2 90,-4-2-90,6 4 0,-6-4 0,6 4 0,-7-4 0,5 3 0,-2-2 0,2 1 0,-2-1 0,1 1 0,-1-1 0,3 1 0,-1 0 0,0 1 0,-3-2 90,2 2-90,-1-2 0,-1 1 0,3 0-90,-2-1 90,0 0 0,2 1 0,-5-2 0,7 3 0,-6-3 0,6 4 0,-6-4 0,3 3 0,-1-1 0,1 1 0,-1-2 90,1 2-90,-3-2 0,4 1 0,-4-2 0,2 0 0,-1 1 0,-1-1 0,5 2 0,-3-1 0,0-1 0,2 2 0,-4-1 0,4 0 0,-4 0-90,3 0 90,-1 1 0,5 1 0,-5-2 0,7 3 0,-9-4 0,8 4 0,-8-4 0,6 4 0,-6-4 0,4 2 0,-5-1 0,5 1 0,-5-2 0,7 4 0,-5-3 0,6 3 0,-7-3 0,7 4 0,-7-4 0,7 4 0,-7-4 0,5 3 0,-5-3 0,4 3 0,-1-3 0,2 4 0,0-2 0,1 1 0,-4-2 0,5 5 0,-5-5 0,5 5 0,-5-4 90,4 3-90,-6-6 0,6 6 0,-5-4-90,6 4 90,-6-4 0,5 4 0,-6-5 0,6 4 0,-4-2 90,2 2-90,-4-3 0,4 4 0,-5-5 0,4 4 0,-2-2 0,1 1 0,-1-2 0,1 2 90,-2-1-90,2 2 0,-2-3 0,2 5-90,-2-6 90,3 6 0,-3-5 0,2 3 0,-1-2 0,2 3 0,-3-5 90,5 6-90,-6-6 0,5 5 0,-5-5 0,4 5 0,-3-5 0,4 7 0,-4-7 0,2 3 0,-3-4 0,1 2 0,0-2 0,0 2 0,1 0 0,-2-2 0,1 2 0,1 0 0,-2-1 0,1 0 0,1 2 0,-2-3 0,4 7 0,-4-5 0,4 5 90,-3-7-180,1 5 90,-2-5 0,2 5 0,-1-4 0,2 3 0,-3-4 0,2 5 0,-1-5 0,1 4 0,-2-3 0,3 3 0,-3-4 0,3 4 0,-3-3 0,2 3 0,-1-1 0,2 3 0,-2-3 0,1 1 0,-2-3 0,3 3 0,-3-3 0,3 3 0,-3-3 0,3 2 0,-3-2-90,3 3 90,-1-2 0,1 2 0,0 0 0,0 0 0,-1-2 0,2 3 0,-3-4 0,3 4 0,-3-5 0,3 6 0,-3-6 0,6 7 0,-5-4 0,3 3 0,-1-3 0,0 1 0,-2-3 0,1 2 0,-3-3 0,3 3 0,-1-1 0,0 0 0,3 2 0,-5-3 0,3 1 0,-1 0 0,-1-2-90,2 3 90,-2-3 0,4 5 0,-4-5 0,5 6 0,-5-5-90,4 3 90,-3-1 0,1 1 0,-2-2-90,5 3 90,-6-5 0,6 5 0,-5-5-90,4 4 90,-4-3 0,5 3 0,-6-3 0,4 1 0,-4-1-180,4 1 90,-3-1-1529,0 0 1169,0-4-179,-1 3-2160,0-3 1800,0-1-1,0 3-1708,-3-9 1888,2 9 810,-9-13 0,5 10 0,-6-6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6:55.682"/>
    </inkml:context>
    <inkml:brush xml:id="br0">
      <inkml:brushProperty name="width" value="0.08571" units="cm"/>
      <inkml:brushProperty name="height" value="0.08571" units="cm"/>
      <inkml:brushProperty name="color" value="#ECECEC"/>
    </inkml:brush>
  </inkml:definitions>
  <inkml:trace contextRef="#ctx0" brushRef="#br0">228 0 17157,'0'4'450,"1"-1"629,-1-3-1079,-1 3 0,1-3-90,0 3 90,-1-1 0,1-1 0,-3 6 0,2-6 0,-3 8 0,3-8 90,-7 8-90,7-7 180,-10 7-90,8-5 0,-11 8-90,10-9 0,-11 14 0,12-13 0,-12 14 0,11-12 0,-9 11 0,11-13 0,-11 12 0,10-12 0,-8 8 0,7-8 0,-4 3 0,3-4-90,-3 3 90,5-4 0,-5 4 0,7-6 0,-4 5 0,4-5 0,-3 3 0,4-3 0,-2 1 0,1 1 0,0-2 0,-2 3 0,1-1 0,0 0 0,1-1 0,-1 0-90,-1 1 90,1 0 0,0-1 0,2-1 0,-4 3 0,4-2 0,-6 3 0,5-4 0,-2 3 0,0-1 0,1 0 0,-1 1 0,2-3 90,0 2-90,-1-1 0,1-1 180,-1 1-180,8 0 0,-4-1 0,4 0 0,-2 0 0,-3 0 90,12 2-90,-10-2 0,20 3 90,-20-3-90,20 3 0,-20-3 0,17 2 0,-14-2 0,20 1 0,-16-1 0,15-1 0,-15 1 0,15-3 0,-15 2 0,10-2 0,-13 2 0,3-1 0,-4 1-90,5 0 90,-6 1-90,8-1 90,-8 1-270,6 0 270,-4 0-270,0 0 180,-3 0 0,2 0 90,-5 0 90,4-2-90,-4 2-90,3-2 90,-3 1-89,0 0 89,2 0 0,-3 1 629,3-1-539,-1-1 0,-2 2 810,2-1-900,-2-3 90,0 4 269,0-4-359,-1 1 90,1 3 270,-3-8-270,3 7 270,-5-8-360,3 6 360,-6-9-360,6 8 269,-7-10-179,7 9 180,-10-14-180,8 11 270,-9-13-270,9 14 270,-8-11-270,9 13 180,-7-10-270,8 12 0,-5-6-90,5 7-720,1 0 540,1 2-2338,-2-1 1798,2 0-9021,-2 0 6355,6 1 3476,-2 1 0,6 0 0,-3 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9:05.471"/>
    </inkml:context>
    <inkml:brush xml:id="br0">
      <inkml:brushProperty name="width" value="0.05714" units="cm"/>
      <inkml:brushProperty name="height" value="0.05714" units="cm"/>
      <inkml:brushProperty name="color" value="#F6630D"/>
    </inkml:brush>
  </inkml:definitions>
  <inkml:trace contextRef="#ctx0" brushRef="#br0">42 0 9463,'0'2'4337,"0"1"-2815,0-3-462,0 2-399,0-2-267,-1 2-86,1-1 240,-2 3 542,1-2-1027,-2 5-135,2-4 90,-4 7-247,3-7 308,-4 6-242,4-6 348,-5 4-397,5-5 305,-4 3-320,5-4-132,-1 0 28,2-1-805,0 0 331,0 2 870,0-2 57,1 1 90,-1 0-377,0-1-7,1 1 37,0-1 151,0 1 46,1-1-1024,2 1-16,-1 0 237,6 2 133,-5-3 171,6 5 79,-6-3 492,8 5-81,-8-4 103,6 4-249,-5-3-767,5 4 925,-4-4-477,1 1 434,-7-4-2535,1 0 2011,-1-4 193,0 2-128,-1-1 404,-1-2 1,1 3-1,-1-2 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9:07.504"/>
    </inkml:context>
    <inkml:brush xml:id="br0">
      <inkml:brushProperty name="width" value="0.05714" units="cm"/>
      <inkml:brushProperty name="height" value="0.05714" units="cm"/>
      <inkml:brushProperty name="color" value="#F6630D"/>
    </inkml:brush>
  </inkml:definitions>
  <inkml:trace contextRef="#ctx0" brushRef="#br0">3 0 7017,'-1'2'78,"0"-1"8,1 0 2,0-1-89,0 2 90,0-2 0,-1 2-89,1-2 87,0 2 183,0 1-181,0-1 91,1 5-180,-1-4 0,1 8 0,-1-8 0,2 11 0,-2-10-90,1 11 90,0-11 0,2 11 0,-2-10-90,4 10 90,-4-11 0,5 9 0,-4-9 0,4 10 0,-4-10 0,4 9 0,-4-10-89,4 6 104,-3-7 88,6 4-94,-6-4 95,9 3-93,-8-3-270,12 4 180,-12-4-533,12 3 433,-12-3-384,10 2 520,-11-4 40,8 1 1,-8 0 0,2-1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9:08.956"/>
    </inkml:context>
    <inkml:brush xml:id="br0">
      <inkml:brushProperty name="width" value="0.05714" units="cm"/>
      <inkml:brushProperty name="height" value="0.05714" units="cm"/>
      <inkml:brushProperty name="color" value="#F6630D"/>
    </inkml:brush>
  </inkml:definitions>
  <inkml:trace contextRef="#ctx0" brushRef="#br0">62 21 6501,'-2'0'349,"0"0"-203,2 0 153,0 0-191,-2-1-14,2 1-6,-1 0 270,-1-1-252,2 0 14,-4 0-89,3 0 449,-3-1-285,3 1 458,-4-1-459,5 1-94,-3 0 68,3 1 26,-1-1-90,0 1-166,1 0 14,-2-1 81,2 1 12,-1 0-116,-2-1 98,2 1 155,-2-2-29,3 2 628,-3-2-416,2 2 518,0-1-721,1 1-701,0 0 886,0 1 339,1-1-174,0 1-35,-1 0-344,1-1-144,0 1 87,0-1-370,2 1 158,-1 0-373,1 1 97,0 0-94,2 0 301,-1 0-2,1 0-63,-3-1-64,2 2 148,-2-2-219,2 2 280,-4-3-50,3 3 107,-2-2 41,0 0-31,-1 0-308,1 0 140,-1-1-73,1 1 186,0 0-198,-1-1 79,1 1-402,-1-1-442,1 1 1024,0 0 91,-1-1-113,1 2-451,-1-2 165,0 1 270,-1 0 1,1-1-1,-1 1 0,1-1 90,-1 1 0,0 0 0,0 1 269,0 0-179,0 0 810,-2 1-720,2-2 1079,-4 2-1079,4-3 899,-7 3-835,6-2 537,-7 2-535,6-1 632,-6 2-716,6-3 431,-3 2-349,4-2-8,-2 1-3,4-2-93,-2 2 101,1-2-1070,0 0 1166,1 1-828,-1 0 754,0-1-3074,1 1 2817,-1-2 0,1 0 0,-1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9:16.630"/>
    </inkml:context>
    <inkml:brush xml:id="br0">
      <inkml:brushProperty name="width" value="0.04286" units="cm"/>
      <inkml:brushProperty name="height" value="0.04286" units="cm"/>
      <inkml:brushProperty name="color" value="#F6630D"/>
    </inkml:brush>
  </inkml:definitions>
  <inkml:trace contextRef="#ctx0" brushRef="#br0">31 1 7353,'0'1'180,"1"0"-90,-1 0 0,0-1 0,0 2-1,0-2-89,0 1 90,0 0 180,0 1-180,0 0 180,0 3-180,0-4 180,0 9-180,0-8 90,0 8-90,-1-6 0,1 7-90,0-7 180,1 12-180,-1-11 269,0 12-179,0-11 180,1 16-270,-1-15 0,1 19 0,0-19-90,1 15 0,-1-17-449,1 12 449,-1-13-90,1 9 270,-2-9 809,-1 9-629,1-8 1529,-3 12-1619,2-11 629,-1 12-809,1-14 0,0 6 0,1-8 0,0 1 0,0-2 0,0 0 0,0 0 0,0-1 0,0 2 0,0-2 90,0 1-90,0-3 0,0 1 0,-1-1-90,1 1 0,0 1 1,0-2-1,0 2-90,0-2-450,0 0 450,0-1-719,-2-3 809,2 4-180,-2-6 270,1 5 0,-3-5 0,3 5-90,-3-7 90,3 7-90,-2-7 90,2 7-90,-2-6 90,2 7-90,-3-6 90,4 7 0,-3-5 0,3 5 90,-2-2-90,2 2-90,0 0 90,0 3 0,0-1 0,2 2 0,-2 0 0,1-1 0,1 5 0,-1-5 90,3 10-90,-3-8 0,3 11-90,-3-9-719,3 14 629,-2-13-810,2 14 900,-2-15 0,0 9 180,-1-11 450,0 2-360,-1-5 1799,0 0-1889,1-3 0,-1 2-90,2-3 90,-2 2-90,1-1 89,1-4-89,-1 4-89,3-7 89,-3 5 89,5-9-89,-4 9 90,4-10-90,-4 10 90,3-8-90,-3 8 270,2-9-180,-3 9 450,2-9-360,-2 10 629,1-9-629,-2 8 180,1-5-270,-1 8-90,0-2 90,0 3-2138,0-1 0,-1 3 1,0 0-1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9:26.104"/>
    </inkml:context>
    <inkml:brush xml:id="br0">
      <inkml:brushProperty name="width" value="0.04286" units="cm"/>
      <inkml:brushProperty name="height" value="0.04286" units="cm"/>
      <inkml:brushProperty name="color" value="#F6630D"/>
    </inkml:brush>
  </inkml:definitions>
  <inkml:trace contextRef="#ctx0" brushRef="#br0">9 1 8792,'0'1'360,"0"2"-270,0-2 0,0 0 0,0 0 90,-1 2-180,0-1 0,0 3 0,1-2 0,-1 1 0,0-2-90,1 2 90,0-2-540,0 3 450,0-4-1169,0 8 1083,-1-7-1083,1 8 1169,-1-7 90,0 3 0,1-2 0,-1-2 0,1-1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9:26.518"/>
    </inkml:context>
    <inkml:brush xml:id="br0">
      <inkml:brushProperty name="width" value="0.04286" units="cm"/>
      <inkml:brushProperty name="height" value="0.04286" units="cm"/>
      <inkml:brushProperty name="color" value="#F6630D"/>
    </inkml:brush>
  </inkml:definitions>
  <inkml:trace contextRef="#ctx0" brushRef="#br0">56 1 5745,'0'4'1338,"0"0"-1248,-1-2 0,0 1-90,0-1 0,1-1 0,0 0 0,-1 0 0,0 0-90,1 0 0,-1 1-270,0 1 270,1-1-360,-2 3 450,2-2-179,-2 3 179,1-4 0,-1 6 0,2-7 5,-3 5 0,2-4 380,-2 3 122,2-4-77,-2 5 89,3-5-76,-3 5 95,2-5 190,-1 4-98,2-4-192,-2 2-390,2-2 269,-1 3-279,0-2-109,0 2 6,0-2 75,-1 2-95,2-3 78,-1 0-579,0 2 177,0-1-81,0 0 6,0 1 77,1-3 1,-2 5 13,2-5 3,-1 3 395,1-3-9,-1 2-4,1-1-91,-1 2 7,1-2 22,-3 5 50,2-4 19,0 2 1,0-3 1,1 0-1,-1 0 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9:26.635"/>
    </inkml:context>
    <inkml:brush xml:id="br0">
      <inkml:brushProperty name="width" value="0.04286" units="cm"/>
      <inkml:brushProperty name="height" value="0.04286" units="cm"/>
      <inkml:brushProperty name="color" value="#F6630D"/>
    </inkml:brush>
  </inkml:definitions>
  <inkml:trace contextRef="#ctx0" brushRef="#br0">21 1 5737,'-3'1'177,"1"0"-177,-1 1 90,1-1-90,0 1 0,1-1-90,1 0 90,-1 0 0,0 1-90,0-1 31,-1 3 42,1-3 17,0 2 0,1-2 0,-1 0 0,1-1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9:26.916"/>
    </inkml:context>
    <inkml:brush xml:id="br0">
      <inkml:brushProperty name="width" value="0.04286" units="cm"/>
      <inkml:brushProperty name="height" value="0.04286" units="cm"/>
      <inkml:brushProperty name="color" value="#F6630D"/>
    </inkml:brush>
  </inkml:definitions>
  <inkml:trace contextRef="#ctx0" brushRef="#br0">35 0 5737,'-2'2'267,"1"1"-177,0-3-1,1 1 91,-1 0-90,0 0 0,1 0 90,-1 0-90,0-1 0,1 1 0,-1 0 0,1 0 90,-2 1-180,2-1-90,-2 2 90,2-2 0,-1 0 0,1 0-90,-1 1 90,0-2-90,0 3 90,0-2 180,-2 3-180,2-3 270,-1 2-180,2-2 539,-1 0-629,1-1 90,0 0-90,-1 1 0,0 0 0,1-1 0,-1 1 0,0-1 0,1 1 90,-2 1-90,2-2-450,-2 3 271,1-3-478,1 1 0,0-1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9:27.969"/>
    </inkml:context>
    <inkml:brush xml:id="br0">
      <inkml:brushProperty name="width" value="0.04286" units="cm"/>
      <inkml:brushProperty name="height" value="0.04286" units="cm"/>
      <inkml:brushProperty name="color" value="#F6630D"/>
    </inkml:brush>
  </inkml:definitions>
  <inkml:trace contextRef="#ctx0" brushRef="#br0">28 0 6004,'-1'2'269,"0"-1"-89,1 0-90,0-1 0,-1 2 0,1-2 90,0 2-90,0-2 0,-1 2 450,0 0-450,1 1 359,-3 4-359,2-5 0,-3 7-90,3-6 90,-3 5-90,3-5-90,-3 6 90,3-6-270,-2 4 180,3-5-449,-1 2 449,1-2-360,1 2 450,-1-4-180,1 3 90,-1-3 270,1 1-180,0-1 90,-1 0 720,2 1-810,-2-1 179,1 0-179,0 0 0,-1 0 0,1 0 0,0 1 0,-1-1 0,1 1 0,0-1 90,-1 0 270,1 1-270,1-1 0,-2 0 180,3 0-180,-3 0 0,4-2-90,-3 2 0,4-1 0,-2 0 0,1 1 0,-2 0 90,0 0-90,0-1 0,0 1 90,0 0-90,0-1 0,0 0 180,4-1-180,-3 0 0,6-2 0,-7 3-90,7-3 90,-7 3-90,2-1 90,-3 2 0,0 0 360,0 0-360,0 0 90,-1 0-90,2-1-90,-2 1-3508,1-1 3508,0 2 61,-1-2 0,1 2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9:29.585"/>
    </inkml:context>
    <inkml:brush xml:id="br0">
      <inkml:brushProperty name="width" value="0.04286" units="cm"/>
      <inkml:brushProperty name="height" value="0.04286" units="cm"/>
      <inkml:brushProperty name="color" value="#F6630D"/>
    </inkml:brush>
  </inkml:definitions>
  <inkml:trace contextRef="#ctx0" brushRef="#br0">9 4 6273,'0'-2'450,"0"0"90,0 2-450,0 3-90,0-1 0,1 1 0,-1-1 0,0-1 90,0 3-90,0-1-180,1 6 180,-1-6-450,-1 10 360,0-9-180,-2 10 270,2-10 0,-1 7 0,1-8 0,0 2 0,1-4 360,-1 0-360,3-2 0,-2 1 0,2-2 0,-2 2 90,0 0 0,1-1-90,0 0 0,-1 1 0,1-1 0,0 1 0,0 0 0,-1 0 0,1 0 90,0 0-90,0 0 90,3-1 0,-2 1 90,5-1-180,-5 0 90,4 0-90,-3 1 0,3-1 0,-3 1 0,2-1 0,-3 1 0,0-1 0,0 1 90,1-1-90,-1 0 0,1 0 90,1-1-90,-2 1 179,6-3-179,-5 2-89,4-2 89,-5 4-90,3-1 90,-4 1 90,2 2-90,-3-1 359,1 0 91,-1 0-360,0-1-90,-1 0-270,0 1 90,0-2-1978,1 1 1978,-2 0 90,2 0 11,-1 1 79,0-1 0,1 0 0,-2 1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6:57.003"/>
    </inkml:context>
    <inkml:brush xml:id="br0">
      <inkml:brushProperty name="width" value="0.08571" units="cm"/>
      <inkml:brushProperty name="height" value="0.08571" units="cm"/>
      <inkml:brushProperty name="color" value="#ECECEC"/>
    </inkml:brush>
  </inkml:definitions>
  <inkml:trace contextRef="#ctx0" brushRef="#br0">8 36 14189,'-1'2'899,"-1"0"-269,2-2-450,-1 2 0,1-2 539,-2 2-539,1 0-90,1-1 1619,-1 1-1529,1 2-90,0-4 0,0 4 450,1-1-450,-1-2 180,2 7-270,-1-4 0,2 8 0,-1-8 0,3 8 0,-2-8 0,5 11 0,-4-10 0,5 9 0,-5-8 0,7 10 90,-7-8-90,4 4 0,-5-6 0,1-1 0,-2 0 0,1 0 0,-1-2 0,0 2 89,4 4-89,-2-2 0,7 8 0,-9-12 0,8 12 0,-9-12 0,8 9 0,-7-10 0,4 6 0,-4-5-89,3 1 89,-5-3 0,2 0 0,0 0 0,-2 0-90,2 0 0,0 1 90,-2-2 0,2 1 0,0-2 0,-2 1 0,3-3 0,-3 2 0,2 0 0,-1 0 0,0 0 0,3-1 0,-3 2 0,6-4 0,-4 1 0,7-5 0,-4 3 0,9-9 0,-10 8 0,13-14-90,-13 14 90,15-20 0,-13 16 0,14-23 0,-15 23 0,14-24 0,-14 23 0,11-19 0,-13 22 0,7-12 0,-8 12 0,2-3 0,-3 6 0,0-1 0,-1 4-360,0-1-2429,-1 3 2340,-1-2-1,1 1-9381,-1-1 9792,-2 2 1,2 1 0,-3-1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9:31.103"/>
    </inkml:context>
    <inkml:brush xml:id="br0">
      <inkml:brushProperty name="width" value="0.04286" units="cm"/>
      <inkml:brushProperty name="height" value="0.04286" units="cm"/>
      <inkml:brushProperty name="color" value="#F6630D"/>
    </inkml:brush>
  </inkml:definitions>
  <inkml:trace contextRef="#ctx0" brushRef="#br0">1 288 6903,'1'-2'450,"0"1"-270,-1 0 90,1 0-181,-1 1 91,1-1-90,0 0 270,2-1-360,-3 1 0,4-2 0,-3 2 0,3-2 0,-2 2 90,4-3-90,-4 2 0,3-3 0,-3 4 90,2-4-90,-3 3 90,3-3-90,-4 3 0,3-1 0,-2 3 0,1-2 0,-1 1 90,1 0-90,0-1 90,1-1-90,-2 1 0,2-1 90,-3 1-90,1 2 90,0-2 0,-1 1 90,0 0-90,1 0 89,-1 1 631,1-2-540,-1 1 809,1-2-989,-1 2 95,1-1-180,0 0 1,0-1-91,0 2 89,4-4 0,-3 3-90,3-3 90,-4 3-5,3-3 325,-3 4 11,2-3 16,-2 3-127,1-3-82,-1 2 460,2-4 4,-2 5-121,1-4-302,-1 4-62,0-1 22,0 1 179,0 0 31,0-1-387,0 1 18,0-1 121,1 0-202,-1 0 241,1-3-16,-2 4 318,2-2-303,-2 2 57,1-2-297,0 1-30,1-1 0,-1 1-294,2-4-111,-3 5-10,3-5-4,-2 4 140,0-3 4,0 3 119,-1-2-90,1 2 464,-1-2-92,1 3 86,0-4-90,0 3 0,1-5-1,-1 5 1,3-8 0,-3 8 0,1-7 0,-1 8-85,0-5 90,-1 6 90,1-4-90,-1 3 0,0-2-90,0 1 0,0-1 90,0 2-179,1-3 179,-1 4-90,0-3 90,0 3 0,0-3 0,0 3-90,-1-3 0,1 3-540,0-2 450,0 2-719,0-1 719,0 0 0,0 1 180,0-1 90,0 1-90,0-2 90,0 2-90,0-2 0,0 1 0,0-1 0,1 0-90,-1 1 90,1-2 0,0 2 90,-1 0-90,0 0 360,0 1 449,1-1-719,-1 0-6296,0 1 6026,-2 0 95,1 1 85,0 1 0,0-1 0,0 0 0,1-1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9:45.819"/>
    </inkml:context>
    <inkml:brush xml:id="br0">
      <inkml:brushProperty name="width" value="0.04286" units="cm"/>
      <inkml:brushProperty name="height" value="0.04286" units="cm"/>
      <inkml:brushProperty name="color" value="#F6630D"/>
    </inkml:brush>
  </inkml:definitions>
  <inkml:trace contextRef="#ctx0" brushRef="#br0">0 47 5824,'0'-3'270,"1"-1"-181,-2 2 1,1 0 0,0 1 0,1-4-90,-1 3-449,0-6 359,0 6 90,1-6 0,-1 6 0,1-3 0,0 3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9:49.351"/>
    </inkml:context>
    <inkml:brush xml:id="br0">
      <inkml:brushProperty name="width" value="0.04286" units="cm"/>
      <inkml:brushProperty name="height" value="0.04286" units="cm"/>
      <inkml:brushProperty name="color" value="#F6630D"/>
    </inkml:brush>
  </inkml:definitions>
  <inkml:trace contextRef="#ctx0" brushRef="#br0">460 1391 5776,'1'-6'497,"-1"1"-227,1-1 0,0-1 0,-1 1 90,1 0 0,0 0 989,1-10-1259,-1 8 270,1-16-360,-1 17 719,0-14-629,-1 15 720,1-13-631,-1 13 451,1-19-540,-1 17 360,0-22-360,0 21 719,0-18-629,0 19 810,-1-20-721,1 17 91,0-14-360,0 16-180,1-15 180,0 16-90,0-20 90,-1 20 0,1-9 0,-1 13 90,0-1-90,0 1 0,-1-1 90,1 1-90,-1 0 180,-2-6-90,2 5 0,-5-14 0,4 12-90,-4-15 0,4 15 0,-1-17 0,2 16-90,-1-20 90,2 19 0,-2-17 0,1 19 0,-4-12 0,3 13 90,-5-8-90,5 10 180,-5-11-180,4 10 0,-3-14 0,5 12 0,-3-16 0,2 15 90,-1-16-90,2 18 180,-3-12-180,2 13 90,-3-11-90,3 11-90,-4-10 90,4 11 0,-1-5 0,2 6 0,-1-1 0,1 1 0,0-1 0,0 1 0,-1-1 0,1 0 0,-2-5 0,1 4 0,-4-13 0,4 12 90,-5-13-90,5 13 90,-1-3-90,1 6 0,0 0 0,1 0 90,-1 0-90,0 1 0,1 0 0,-3-4 0,1 3 0,-3-7 0,4 7 0,-6-6 0,6 7-90,-4-6 90,4 6-90,-4-7 0,4 7-90,-4-8 180,5 7-180,-6-9 180,5 8 0,-5-8 0,5 9 0,-6-7 0,5 7 0,-6-5 0,6 5 0,-2-1 0,3 2 0,0 0 0,1 1-90,-1-1 90,0 0 0,1 0-180,-2-3 180,1 2-90,-3-6 90,3 7-90,-4-7 90,3 6 90,-5-5-90,5 6 0,-8-5 0,8 5 0,-7-4 0,7 4 0,-4-2 0,6 3 90,-4-2-90,4 3 90,-5-2-90,5 1-360,-6-4 270,4 3-359,-4-5 359,5 4-180,-5-8 270,5 8 360,-5-7-270,5 8 539,-4-4-539,4 5 180,-6-2-270,6 2-90,-6-3 90,5 3-90,-4-3 90,6 3-90,-5-4 90,5 3-90,-4-5 180,4 6 90,-3-4-180,3 4 270,-1-1-270,2 2 0,-2-2 0,2 1-90,-2-2 90,2 1 0,-1-2 0,1 3 0,-2-6 0,2 6 0,-3-6 0,3 7 90,-1-4-90,1 4 0,-1-2 0,1 2-270,-1-3 270,1 2-360,-1-4 360,1 5 0,-1-4 0,1 3 90,0-1-90,0 1 90,0 0-180,0 1-90,0-3 180,0 2-359,0-3 359,0 2-180,1-2 180,-1 3 0,1-2 0,-1 3 90,0-2-90,0 2 0,0-2 0,0 1 0,-1-1 0,1 1-90,0-1 90,0 2 0,0-2 0,0 2-90,0-1 90,0 0-90,0 1 90,1-1-180,-1 0 90,0 0 0,1-1 90,-1 1 90,0 0-90,0 0-90,0 1 90,0-2 0,0 2 0,0-1-90,0 0 90,0 1-90,1-3 90,-1 2-90,0-2 90,0 3 90,1-3-90,-1 3 0,0-1-90,0 1 0,0-1 90,-1 0-90,1 1-719,0-1 2068,0 0-1079,-1 1-90,0 0 0,0 1-90,0-1-1260,1 0 1081,-1 1 179,0-1 0,1 1 0,-1 0 0,0-1 0,0 1 179,0 1-89,-1-1 90,-1 4-180,2-4-90,-2 2 90,3-2-269,-2 0 179,2-1-180,-2 1 180,2-1 0,-4 2 180,4 0-90,-4 3 90,2-3 0,-1 5-90,2-6 90,-2 3-90,3-4 90,-2 2-90,2-2 0,0 0 0,-1 1 0,1-1 90,-1 1-90,0-1-360,1 1 270,0-3 90,0 2-90,1-2 90,-1 2 90,2-3-90,-2 3 90,3-3-90,-3 3-360,3-3 180,-3 2-809,2-3 809,-1 2-360,0-3 450,0 4 90,0-3-90,-1 4 90,0-1 0,0 0 0,1 0 0,-1 1 90,0-2-90,0 2 360,1-1-360,-1 0 360,1 0-360,0 0 90,0 0-180,0 0-180,1-1 270,-1 0-360,2-2 270,-2 3 90,1-2 0,-2 2 270,2 0-180,-2 1 270,2-1-360,-2 1 180,2-1-91,-1 0-178,1-2 89,-1 2-360,2-3 270,-2 3-90,1-1 180,-2 2 0,2-2 90,-2 2 180,1 0-270,0-1 270,-1 0-270,1 0-90,-1 0 90,1 0 179,-1 0-89,0 0 0,0 1-90,0-2 0,0 2 0,0-1 0,1 0 0,-1 1-180,0-1 180,0 0 0,1 0 90,-1 1-90,1-1 0,-1 1 90,0-1 90,2 0-180,-2 2 90,1-2 720,0 1-720,-1 2 0,0-2 0,1 2 0,-1-1 179,0-1-269,0 1 90,0 0 90,0-1-180,0 1 180,0 0-180,0 0 180,0 1-90,0 0 0,0 2 0,1-2 270,-1 5-270,1-5 179,0 4-179,0-4 270,2 4-270,-2-4 180,3 3-180,-3-3 90,2 3-180,-2-3 90,0 2-90,-1-3 0,-1 3 0,1-4-90,0 3 90,0-2 0,0 1 0,1 0 0,0 0 90,0-1-90,0 1 0,-1-1-90,0 1 90,1-2-90,-1 2 90,0-1 0,0 2 0,1-1 0,0 1 0,-1-2 0,2 0 0,-2-1-90,0 0 90,1 2 0,-1-2 0,1 1 0,-1 0 0,0 0 0,0 1 0,0-1-90,0 1 0,0-2-9175,0 1 8996,2-3 89,-2 1 56,1-1 124,-1 2 0,0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9:52.629"/>
    </inkml:context>
    <inkml:brush xml:id="br0">
      <inkml:brushProperty name="width" value="0.04286" units="cm"/>
      <inkml:brushProperty name="height" value="0.04286" units="cm"/>
      <inkml:brushProperty name="color" value="#F6630D"/>
    </inkml:brush>
  </inkml:definitions>
  <inkml:trace contextRef="#ctx0" brushRef="#br0">36 0 6004,'0'3'179,"0"-1"-179,0-1 0,0 0 0,0 0 90,0-1-90,1 2 0,-1-2 630,0 1-540,0 0 270,0-1-180,0 2 719,-1-1-719,0 1 270,0 1-360,0-2-360,1 3 90,1-3-899,-1 4 899,0-5-360,1 4 540,-1-3-90,0 3 90,0-3-180,-1 5 90,1-5-270,-2 5 271,2-6-182,-1 4 252,1-4 13,-1 3 23,0-2 82,0 3-9,1-3 179,-1 3-179,1-3 0,-1 5-90,1-5-180,-1 6 90,1-6-89,-2 5 269,1-3 89,0 1-89,1-2 270,-1 2-270,1-2 0,0 2-90,0-3-90,0 3 90,0-3-180,0 4 180,-1-2-90,0 3 90,0-5 0,0 3 0,1-3 0,0 1 0,0-2 0,-1 2 0,1-2 180,-1 3-180,1-1 90,-3 5-90,2-5 0,-1 5 0,2-6 0,-1 4 0,1-5 1889,0 2-1709,0-2 90,-1 1-90,1 0 269,-1 0-359,1 0 270,-1 1-360,1-2-90,0 1 90,-1 0 0,1-1 0,-1 1 0,1 0 0,0-1 0,-1 2 0,1-1 0,0 1 0,0-2 90,-1 2 90,1-2-180,0 2 0,0-2 90,0 1-90,0 0-1561,0-1 0,0 1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40:13.422"/>
    </inkml:context>
    <inkml:brush xml:id="br0">
      <inkml:brushProperty name="width" value="0.04286" units="cm"/>
      <inkml:brushProperty name="height" value="0.04286" units="cm"/>
      <inkml:brushProperty name="color" value="#F6630D"/>
    </inkml:brush>
  </inkml:definitions>
  <inkml:trace contextRef="#ctx0" brushRef="#br0">0 1 5824,'0'2'270,"0"1"-91,0-2-89,0 2 0,0-2 0,0 1 270,1 2-360,-1-2 0,0 4 0,0-5-180,1 3 90,-1-4-360,-1 2 361,1-2-27,0 1 1,0-1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40:13.817"/>
    </inkml:context>
    <inkml:brush xml:id="br0">
      <inkml:brushProperty name="width" value="0.04286" units="cm"/>
      <inkml:brushProperty name="height" value="0.04286" units="cm"/>
      <inkml:brushProperty name="color" value="#F6630D"/>
    </inkml:brush>
  </inkml:definitions>
  <inkml:trace contextRef="#ctx0" brushRef="#br0">8 8 6004,'0'-3'449,"-1"1"-179,1 1 270,0 0-270,0 1 1079,0 0-1349,0 1 0,0 0 0,1 2 0,-1-3 90,0 3 0,0-2 90,-1 5-90,1-4-90,0 2 90,0-1-90,0-1 0,0 0 90,-1-1-90,1 1 0,0-1-90,0 6 90,0-3-810,-1 8 540,0-8-809,0 10 899,1-10-899,-1 11 989,0-12 90,1 9 0,0-11 0,0 3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40:14.400"/>
    </inkml:context>
    <inkml:brush xml:id="br0">
      <inkml:brushProperty name="width" value="0.04286" units="cm"/>
      <inkml:brushProperty name="height" value="0.04286" units="cm"/>
      <inkml:brushProperty name="color" value="#F6630D"/>
    </inkml:brush>
  </inkml:definitions>
  <inkml:trace contextRef="#ctx0" brushRef="#br0">3 125 6094,'0'-2'0,"0"0"-90,0 2 0,0-1 90,0 0-90,0 0 90,0-1-23,0 1 6,0-1-8,1-2 31,-1 2 53,1-5 31,0 5 179,0-7-179,-1 6 360,1-7-360,-1 7 180,1-9-180,0 8 180,1-12-180,-2 12 539,1-8-449,0 10 630,-2-5-720,1 7 180,-1-5-270,1 4 90,-1-1-90,1 2-90,-1-1 90,1 0-90,0 0 90,-1 1 0,1-1 0,-1 0 0,1 1 0,-1-1-270,1 1 270,-1-1 0,0 1 0,0 0 0,0 0 90,1 0-180,-1 1 90,1-1 0,-1 2 0,1-2 0,0 1 0,0 1 0,0-1 0,0 5 0,0-5 0,0 8 0,0-6-450,1 9 270,-1-9-809,2 9 719,-2-8-450,1 5 1,-1-2 719,0 1 0,0 0 0,0-3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40:14.917"/>
    </inkml:context>
    <inkml:brush xml:id="br0">
      <inkml:brushProperty name="width" value="0.04286" units="cm"/>
      <inkml:brushProperty name="height" value="0.04286" units="cm"/>
      <inkml:brushProperty name="color" value="#F6630D"/>
    </inkml:brush>
  </inkml:definitions>
  <inkml:trace contextRef="#ctx0" brushRef="#br0">2 23 5914,'0'-4'359,"0"2"-269,0 1 90,0-1-90,0 1 90,0-1-90,0 2 360,0-3-360,0 2 180,-1-3-270,1 4 539,0-2-539,0 1 90,0 1-90,-1 2 0,1-1 0,0 2 0,0-1 0,0-1-90,1 1 90,-1-1-449,1 3 269,-1-3-900,1 5 900,-1-4-421,1 7 601,-1-5 0,0 2 0,0-3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40:17.301"/>
    </inkml:context>
    <inkml:brush xml:id="br0">
      <inkml:brushProperty name="width" value="0.04286" units="cm"/>
      <inkml:brushProperty name="height" value="0.04286" units="cm"/>
      <inkml:brushProperty name="color" value="#F6630D"/>
    </inkml:brush>
  </inkml:definitions>
  <inkml:trace contextRef="#ctx0" brushRef="#br0">3 55 5914,'0'-3'449,"0"1"-269,-1 0 90,1 0-90,0 0 0,0 0 629,-1-1-629,1 2 90,0-2-270,0 3-180,0 0 90,0-1-449,0-2 359,1 1-1080,-1-5 1081,0 3 179,1-6 0,-1 8 0,1-3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40:17.495"/>
    </inkml:context>
    <inkml:brush xml:id="br0">
      <inkml:brushProperty name="width" value="0.04286" units="cm"/>
      <inkml:brushProperty name="height" value="0.04286" units="cm"/>
      <inkml:brushProperty name="color" value="#F6630D"/>
    </inkml:brush>
  </inkml:definitions>
  <inkml:trace contextRef="#ctx0" brushRef="#br0">1 7 5739,'0'-2'0,"-1"-1"0,1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6:58.488"/>
    </inkml:context>
    <inkml:brush xml:id="br0">
      <inkml:brushProperty name="width" value="0.08571" units="cm"/>
      <inkml:brushProperty name="height" value="0.08571" units="cm"/>
      <inkml:brushProperty name="color" value="#ECECEC"/>
    </inkml:brush>
  </inkml:definitions>
  <inkml:trace contextRef="#ctx0" brushRef="#br0">0 52 18057,'4'0'270,"-1"0"-181,1 0 1,-4 0 0,4 0 0,-1 0 0,-2 0 0,2 0 0,0 0 270,5 0-360,-3 0 360,11-2-360,-14 2 270,16-4-270,-13 4 90,14-1-90,-13 1 0,15 0 0,-14 0 0,24 0 0,-22 0-90,23 0 90,-25 1 0,21 1 0,-22-1 0,16 2 0,-19-2 90,16 0-90,-16 0 90,20-1-90,-16-1 0,20-1 0,-20 1 0,20-3 89,-24 4-89,27-4 0,-23 3 0,25-4 0,-25 4-89,19-3 89,-20 4-90,13 0 90,-10 0 0,8-1 0,-12 1-90,14-2 90,-17 2-270,17-3 270,-17 3-270,13-2 270,-13 2-90,11 0 90,-11 0 0,11 0 0,-12 0-90,16 0 90,-15 0-90,21-2 90,-15 1-90,21-4 90,-18 2-90,15-2 90,-20 4-180,12-1 90,-15 2 0,12 0 90,-13 0 0,11 0 0,-11 0-90,11 0 0,-12 0 1,9 0 89,-6 0-90,4 1 90,-1-1 0,0 1 0,0-2 0,1 1 0,-5 0 0,4 0 0,-3 0 0,0 0 0,-1 0 0,4 0 0,-6 0 0,9-1 0,-10 1 0,6-1 0,-6 0-9355,2 0 8545,-6 1 91,3 0 179,-7-1 0,7 1 181,-2-1 359,-2 1 0,4 0 0,-3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40:45.199"/>
    </inkml:context>
    <inkml:brush xml:id="br0">
      <inkml:brushProperty name="width" value="0.05714" units="cm"/>
      <inkml:brushProperty name="height" value="0.05714" units="cm"/>
      <inkml:brushProperty name="color" value="#F6630D"/>
    </inkml:brush>
  </inkml:definitions>
  <inkml:trace contextRef="#ctx0" brushRef="#br0">4 1 5776,'0'2'1708,"0"1"-1142,0-2-284,0 0-113,0 1-60,0-1-69,0 0 10,0 3 342,0-3-377,1 7-18,-1-5 93,-1 8-93,1-7 170,-1 11-149,1-11 145,-1 9-58,1-11-22,0 7-77,0-7 62,0 4-71,0-3 2,0 4 11,0-4-349,0 8 351,0-6-413,-1 11 400,1-11 3,0 5 1,-1-8 0,1-1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40:53.307"/>
    </inkml:context>
    <inkml:brush xml:id="br0">
      <inkml:brushProperty name="width" value="0.04286" units="cm"/>
      <inkml:brushProperty name="height" value="0.04286" units="cm"/>
      <inkml:brushProperty name="color" value="#F6630D"/>
    </inkml:brush>
  </inkml:definitions>
  <inkml:trace contextRef="#ctx0" brushRef="#br0">1 0 9602,'1'1'269,"0"0"-89,-1-1-180,1 0 0,-1 1 90,1 0-90,0 0-90,-1-1 90,0 2 0,1 0-90,-1 3 0,0-3-90,0 7 91,0-8-1,0 8 0,0-7 0,0 7 90,0-6 0,0 7 0,0-8 90,0 9-90,0-9 90,0 10-90,0-9 90,1 8-90,-1-8 179,0 7-179,0-8 180,-1 6-180,1-7 0,0 5 0,0-6 0,0 4 0,-1-3 90,1 3-90,-1-2 270,1 2-270,0-4 450,0 3-450,0-3 1169,0 1-1169,0 0-6116,0-1 6071,-1-1 45,1 1 0,0-3 0,0 3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40:53.866"/>
    </inkml:context>
    <inkml:brush xml:id="br0">
      <inkml:brushProperty name="width" value="0.04286" units="cm"/>
      <inkml:brushProperty name="height" value="0.04286" units="cm"/>
      <inkml:brushProperty name="color" value="#F6630D"/>
    </inkml:brush>
  </inkml:definitions>
  <inkml:trace contextRef="#ctx0" brushRef="#br0">1 24 14369,'2'-1'270,"0"0"-180,-1 1-90,1-1 90,0 1-1,3-1 1,-2 0 0,9-1-90,-6 0 90,12-2-90,-12 2 90,12-3-90,-12 4 0,10-1 0,-12 2 0,5 0 0,-7 1 0,2 1 0,-3-1-1979,0-1 1710,-3 1-1,2-1-90,-3 0-1889,1 1 1710,0-1-2430,-4 3 2609,5-3 360,-4 3 0,4-3 0,-1 1 0,1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40:54.266"/>
    </inkml:context>
    <inkml:brush xml:id="br0">
      <inkml:brushProperty name="width" value="0.04286" units="cm"/>
      <inkml:brushProperty name="height" value="0.04286" units="cm"/>
      <inkml:brushProperty name="color" value="#F6630D"/>
    </inkml:brush>
  </inkml:definitions>
  <inkml:trace contextRef="#ctx0" brushRef="#br0">1 24 6183,'0'-1'900,"2"-1"-450,-2 2-91,1-1 91,1 1 810,0 0-901,0-1 1350,5 1-1439,-4 0 450,8-1-630,-8 1 180,10-2-270,-9 1 0,8-1 90,-8 1-270,8-3 90,-9 3-1260,7-2 991,-8 2-3419,2-1 3328,-3 2 450,0 0 0,-1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40:55.050"/>
    </inkml:context>
    <inkml:brush xml:id="br0">
      <inkml:brushProperty name="width" value="0.04286" units="cm"/>
      <inkml:brushProperty name="height" value="0.04286" units="cm"/>
      <inkml:brushProperty name="color" value="#F6630D"/>
    </inkml:brush>
  </inkml:definitions>
  <inkml:trace contextRef="#ctx0" brushRef="#br0">6 53 9242,'0'1'809,"0"1"-629,2-2 90,-2 1-90,1-1 90,1 1 449,1-1-539,0 1 720,6 0-810,-6-1 180,8 0-181,-8-1 1,7-1 0,-7 0 0,7-3-90,-7 3 0,4-6 0,-6 6 0,2-4 0,-2 4 90,-3-4-90,1 3 0,-5-5 90,3 6 360,-4-4-360,5 4 719,-5 0-629,5 2 90,-5 1-270,4 0 90,-1 1-90,2 0 0,1-1 0,-1 0 0,1 1 0,-1 0 0,1-1 0,-1 1 0,-1 2-90,2-1 90,-4 6 0,3-6 0,-2 10 0,2-8-90,-2 9 90,3-9 0,-2 12 0,3-13-90,0 9 90,1-11 0,3 6 0,-2-7 0,6 3 0,-6-3 0,8 0-180,-6-1-1798,12-2 1348,-10 0-4407,15-5 4497,-15 4 90,7-3 180,-10 5 1,0-1 108,-1 0 161,0 0 0,0 1 0,-1-1 0,1 1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40:56.797"/>
    </inkml:context>
    <inkml:brush xml:id="br0">
      <inkml:brushProperty name="width" value="0.04286" units="cm"/>
      <inkml:brushProperty name="height" value="0.04286" units="cm"/>
      <inkml:brushProperty name="color" value="#F6630D"/>
    </inkml:brush>
  </inkml:definitions>
  <inkml:trace contextRef="#ctx0" brushRef="#br0">1 1 9602,'0'2'899,"0"1"-629,1-2 90,-1 0-91,0 0-89,0 0 90,1 0-90,-1 1 0,0-1 0,0 1 0,0-1-90,1 0 180,-1 4-180,1-3-90,-1 7 0,1-5 0,-1 9 0,0-9 0,1 9 0,0-9-90,2 8 90,-1-8 0,4 3 0,-4-5-90,3 1 90,-4-2 90,2 2-90,-3-2-270,1 3 180,-1-3-270,0 1 270,0-1 180,0-1-90,-1 1 0,1-1 0,0 2 180,0-1-180,0 0 0,-1 0 450,1-1-450,0 2 0,0-2-180,0 1 180,0-1-180,0 1 180,0 0 0,0-1-90,0 1 90,0 0 0,0-1 0,0 2 0,0-2 0,0 1 0,1 0 0,-1-1 0,0 2 0,0-2 0,0 1-90,0 0 90,1 0 90,-1 1-90,0-1 0,0 0-1529,0-1 1439,1 1 90,-1-1-90,0 2 90,0-2 0,0 1 0,0 0 540,1-1-540,-1-1 0,1 1 0,0-1 0,-1 1-90,0-1 90,1-1-90,0 1 90,0-2 0,-1 3-90,2-2 90,-1 1 90,0-2-90,0 1 0,2-4 0,-2 4 0,4-6 0,-4 6-90,3-6 90,-2 5 90,3-6-90,-3 6 90,3-7-90,-3 7 90,3-7 0,-4 6 269,3-7-179,-2 7 720,1-7-630,-2 9 719,1-4-809,-2 4 360,1-3-540,0 3 90,-1-2-90,0 4 0,0-3 0,0 3-3026,0-1 1,0 1-1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40:57.465"/>
    </inkml:context>
    <inkml:brush xml:id="br0">
      <inkml:brushProperty name="width" value="0.04286" units="cm"/>
      <inkml:brushProperty name="height" value="0.04286" units="cm"/>
      <inkml:brushProperty name="color" value="#F6630D"/>
    </inkml:brush>
  </inkml:definitions>
  <inkml:trace contextRef="#ctx0" brushRef="#br0">9 0 7623,'-2'1'1439,"0"0"-989,2-1-91,-1 1 91,1 0 0,0 0-90,0-1 989,-2 2-1079,2-2 899,0 4-989,0-2 450,1 5-540,0-4 449,0 7-359,0-6 270,0 11-450,-1-9 180,0 12-180,0-13 0,-2 11 0,2-12 0,-2 8 0,2-9 0,-1 2 0,1-4 90,-1 0-90,1-1-9355,0 2 8905,1-5 91,0 3 179,1-4 19,-1 2 161,0 0 0,0 0 0,0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40:58.032"/>
    </inkml:context>
    <inkml:brush xml:id="br0">
      <inkml:brushProperty name="width" value="0.04286" units="cm"/>
      <inkml:brushProperty name="height" value="0.04286" units="cm"/>
      <inkml:brushProperty name="color" value="#F6630D"/>
    </inkml:brush>
  </inkml:definitions>
  <inkml:trace contextRef="#ctx0" brushRef="#br0">23 1 6993,'0'2'1079,"0"0"-629,0-2-90,0 2 90,0-2-1,0 2-89,0-2 90,0 1 1169,-1 1-1259,1 1 1169,0 3-1349,-1-3 719,0 10-809,0-9 270,-1 14-270,1-12 90,-2 16-180,2-14 0,-2 15 0,3-16 270,-1 12-270,0-13 180,1 6-180,1-9 90,-1 3-90,0-5-360,1 1-7016,-1-2 6656,-2-2 181,2 1-1,-2-2 540,1 3 0,-1-1 0,1 1 0,0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41:15.821"/>
    </inkml:context>
    <inkml:brush xml:id="br0">
      <inkml:brushProperty name="width" value="0.04286" units="cm"/>
      <inkml:brushProperty name="height" value="0.04286" units="cm"/>
      <inkml:brushProperty name="color" value="#F6630D"/>
    </inkml:brush>
  </inkml:definitions>
  <inkml:trace contextRef="#ctx0" brushRef="#br0">147 363 5914,'-1'-1'269,"-2"1"-179,3 0 90,-1-1-90,1 1 0,-2 0 360,1-1-450,-1 1 90,-2-2-90,3 1 360,-4-2-270,4 2 629,-4-1-629,4 2 360,-3-1-450,2 1 90,-2-2-90,2 2 0,-3-2 0,5 1 0,-5-1 0,4 1 0,-3-1 0,3 1 90,-2-1-90,3 1 270,-6-2-180,6 3 269,-7-5-269,6 4 90,-3-4-90,3 3-90,-2-2 0,2 2-90,0-3 90,0 2 0,-1-5 0,2 5-90,-1-7 90,0 7 0,-1-7 0,2 7 0,-3-8 0,3 9 0,-2-7 0,1 8-90,0-9 90,1 7 0,-1-9 0,1 9-90,0-8 90,0 8 0,-1-5 0,0 6 0,0-6 0,0 6 0,0-7 90,0 7-90,0-9-90,1 8 90,-1-9 0,1 8 0,0-8 0,0 9-90,0-6 90,0 8 0,1-7 0,-1 7 0,1-5 0,-1 5 90,1-4-90,0 2 0,0-2 0,-1 3 0,1-2-90,-1 3 90,1-3 0,-1 2 0,1-2 0,-1 3 0,1-2 0,-1 2 0,0-2 0,1 2-89,-1-3 89,0 3 0,1-2 0,0 2 0,-1-3 0,1 3 89,-1-2-89,0 2 0,0-1 0,0 2 0,0-2 0,0 2 0,1-2 0,-1 1-89,0-1 89,0 1 0,0 0 0,0 1-90,0-1 90,-1 1 0,0 1 0,0 0 0,0-1 0,0 2 0,-1 0 0,1 0 0,-3 3 90,3-3-90,-3 5 89,2-5-89,-3 5 0,3-4 0,-5 6 0,5-6 0,-3 3 0,4-4 0,-1 0 0,1 0 0,-1 0 0,1 0 0,0 0 0,-1 0 0,1 1 0,0-2 0,-1 1 0,2-2 1440,0 1-1440,-1-3 0,1 2 0,0-3 0,0 2 0,0 0-90,0-1 90,1 1-180,0-4 180,0 3-270,1-6 180,-1 5-270,3-5 360,-3 6-90,2-6 0,-2 6 0,1-2 90,-1 2-539,2-3 449,-2 2-450,2-3 450,-2 4-90,2-6 180,-2 5-90,3-5 0,-3 6 0,1-4 0,-2 5 90,1-1 0,-1 2 0,0 0 0,1-1 90,0 0-90,-1 0 90,1 0-90,-1 1-90,1-1 90,0 1-90,-1 0 90,1 0 0,0 1 0,-1 0 0,1 0 0,-1-1 0,1 1 0,-1 0 0,0 0 0,1-1 0,-1 1 0,0-1-90,0 2 90,0-2 90,0 1 0,0 0-90,1 0 360,-1 3-270,1-3 450,0 5-450,-1-4 539,1 5-539,0-5 450,0 6-450,-1-5 180,1 3-180,-1-3 0,2 3-90,-1-3 0,2 5 0,-2-6 0,2 5 0,-2-5 90,2 5-90,-2-4 90,2 4-90,-2-5 90,1 3-90,-2-3 179,2 3-179,-1-4 90,0 2-90,-1-2 0,1 1 0,-1-1-90,1 0 90,0 1 0,-1-1 0,1 1-179,-1 0 179,1-1-540,-1 0 450,0-1-270,1 2 270,-1-2 0,0 1 90,1 0-360,-1 0 270,1 0-359,-1-1 89,1 1 360,-1 0-1042,1-1 0,-1 1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41:17.286"/>
    </inkml:context>
    <inkml:brush xml:id="br0">
      <inkml:brushProperty name="width" value="0.04286" units="cm"/>
      <inkml:brushProperty name="height" value="0.04286" units="cm"/>
      <inkml:brushProperty name="color" value="#F6630D"/>
    </inkml:brush>
  </inkml:definitions>
  <inkml:trace contextRef="#ctx0" brushRef="#br0">21 1 5914,'-1'2'359,"1"0"-269,-1-1 0,1 0 90,0 0 180,-2 2-360,2-1 180,-3 4-180,2-4 0,-2 4 0,2-4-90,-1 3 90,1-3 0,0 1 0,1-3 0,-1 1 0,1-1 0,0 2 0,0-2 0,0 1 0,0 0 0,0-1 0,-1 2 0,1-2 90,0 2-90,-1-1 180,1 2-90,-1-2 180,1 0 1708,0-1-1888,1-1-90,-1 1 0,2-1 0,-1 1 0,-1 0 0,2 0-90,-1 0 90,0 0-89,3 1 89,-3-1 0,6 2 0,-6-2 0,7 2 89,-7-2-89,8 0 90,-8 0-90,6 0 90,-5 0-90,2 0 90,-2 0-180,0 0 90,-1 0-90,1 0 90,0 0 0,1-1 0,-1 1 0,2 0 0,-2 0-179,1 0 179,-1 0-270,0 0 180,-1 1 0,0-1 629,-1 1-2248,1-1 1709,0-1-449,0 1 359,0-1-360,-1 1-629,1 0 989,0-1 70,0 1 4,-1-1 0,0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6:59.777"/>
    </inkml:context>
    <inkml:brush xml:id="br0">
      <inkml:brushProperty name="width" value="0.08571" units="cm"/>
      <inkml:brushProperty name="height" value="0.08571" units="cm"/>
      <inkml:brushProperty name="color" value="#ECECEC"/>
    </inkml:brush>
  </inkml:definitions>
  <inkml:trace contextRef="#ctx0" brushRef="#br0">285 74 6273,'1'-4'990,"-1"1"-630,0 3-1,1-3 91,0 3 899,0-3-989,1 2 90,-2 0 4047,1-1-4407,-2 0 90,1 1 90,-1-1-90,0 0 0,1 2-90,-2-2 90,1 0 0,0 1 449,-3-4-449,2 3 989,-7-6-989,6 6 360,-6-5-450,8 6 630,-11-5-630,10 5 359,-12-3-359,9 3 360,-7-2-360,5 2 540,-6-1-540,6 1 179,-7 1-179,10 0 180,-12 1-270,14 0 0,-10 1 90,12-2-90,-6 2 0,6-2 0,-5 2 90,5-2-90,-6 2 0,6-2 0,-8 3 90,4-1-90,-11 7 0,11-7 0,-12 10 0,12-9 0,-9 10-90,11-11 90,-9 13 0,10-12 0,-9 13 0,9-14 0,-7 13 0,6-9 0,-5 10 0,5-11 0,-4 13 0,5-13 0,-2 11 0,2-8 0,0 6 0,1-9 0,1 12 0,-1-15 0,3 17 0,-2-14 0,5 9 0,-3-8 90,8 10-90,-7-12 0,11 11 0,-12-12-180,14 6 90,-9-5-360,13 1 360,-13-3-629,17-1 629,-19 0-540,21-4 540,-21 2-90,13-2-179,-7 1-271,7-2 540,-7 2-450,16-7 450,-21 6-269,19-11 269,-20 11-90,12-9 180,-14 9-450,4-2 360,-8 4-450,4-1 450,-3 2-449,4-1 359,-4 1-3097,2 1 0,-3-1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41:17.777"/>
    </inkml:context>
    <inkml:brush xml:id="br0">
      <inkml:brushProperty name="width" value="0.04286" units="cm"/>
      <inkml:brushProperty name="height" value="0.04286" units="cm"/>
      <inkml:brushProperty name="color" value="#F6630D"/>
    </inkml:brush>
  </inkml:definitions>
  <inkml:trace contextRef="#ctx0" brushRef="#br0">30 0 6903,'-1'1'90,"-1"0"-90,1 0 0,1-1-90,-1 1 90,0 0-90,0 1-90,-1 1 180,1-2-90,-2 3 0,2-3 90,0 0 0,0 1-90,0-1 180,0 1-90,0-1 0,-1 1 180,0 1-90,1-2 180,-2 3-270,2-3-270,0 1 180,1-2-206,0 0 0,0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41:18.847"/>
    </inkml:context>
    <inkml:brush xml:id="br0">
      <inkml:brushProperty name="width" value="0.04286" units="cm"/>
      <inkml:brushProperty name="height" value="0.04286" units="cm"/>
      <inkml:brushProperty name="color" value="#F6630D"/>
    </inkml:brush>
  </inkml:definitions>
  <inkml:trace contextRef="#ctx0" brushRef="#br0">29 12 5824,'0'-2'180,"1"1"-180,0 0 269,-1 1 1,0-1-180,0 0 270,1 0-270,-1-1-90,0 2-180,0-1 180,-1 4 0,1-2-90,-1 2 90,0 0 0,1-1 90,1 3-90,0-4 180,2 4-180,-2-4 270,4 1-180,-4-1 90,4-1-180,-4 0 90,3 0-90,-2 0 90,1 1-90,-2-1 89,2 0-89,-3 0 0,2 0 0,-1 0 90,-1 0-90,1-1 90,-1 1 180,2-1-180,-4 1-90,3-1 90,-3 1 360,-1 0-360,1 0 1079,-5-1-989,5 1 1169,-7 0-1169,7-1 720,-6 1-720,6 0 89,-6 0-269,6 1-90,-5 1 90,5-1 180,-3 1-180,4-1 180,-1 1-180,2-2-360,-1 0 360,3 0 0,-2 1 0,3-1-89,-3 0 89,2 1 0,1-1 0,-1 1 0,2-1 0,-2 0 0,4 0 89,-5 0 1,7-1-90,-6 0 90,5-1-90,-5 2-359,4-2 269,-5 2-1260,4-1 1081,-4 1-1171,3 1 1260,-4-1-539,2 0 719,-3 1 0,1-1 0,-2 1 180,-1 0-90,1-1 270,-4 0-360,4 0 359,-4 0-359,5 0 90,-4 1-90,4-1 0,-2 2 0,2-1 0,0 0 90,0-1 180,1 0-180,-1 0-90,0 1 0,0-1 90,1-1-90,-1 0 0,1 0 0,0-1-360,3 0 180,-2 0-719,4-1 629,-3 2-1079,3-2 1259,-4 2-270,1-1 360,-2 2 540,0-2-450,-1 0 449,0-2-539,1 3 90,-1-3-180,1 4-989,1-4 809,0 4-809,0-2 997,-1 2 82,2-1 0,-1 1 0,-1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41:20.979"/>
    </inkml:context>
    <inkml:brush xml:id="br0">
      <inkml:brushProperty name="width" value="0.04286" units="cm"/>
      <inkml:brushProperty name="height" value="0.04286" units="cm"/>
      <inkml:brushProperty name="color" value="#F6630D"/>
    </inkml:brush>
  </inkml:definitions>
  <inkml:trace contextRef="#ctx0" brushRef="#br0">0 59 6543,'1'-1'0,"0"0"-90,-1 1 0,1 0 90,0 0 0,0 0 0,0 0 90,0 0-90,0 0 180,2-1-180,-1 0 90,3 0-90,-4 0 0,3 0 0,-3 1 90,2-1-90,-2 0 90,3-1-90,-3 1 0,2-4 0,-2 4 0,2-3 0,-2 3-90,1-2 90,0 2 0,2-3 0,-3 3 0,3-3 0,-4 3 90,2-1-90,-2 1 0,1-2 0,-2 2 0,1-2 0,0 2 0,0 0-90,0 0-540,0 0 541,0 0 89,2-1 0,-2 1 0,1-1 0,0 1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41:21.980"/>
    </inkml:context>
    <inkml:brush xml:id="br0">
      <inkml:brushProperty name="width" value="0.05714" units="cm"/>
      <inkml:brushProperty name="height" value="0.05714" units="cm"/>
      <inkml:brushProperty name="color" value="#F6630D"/>
    </inkml:brush>
  </inkml:definitions>
  <inkml:trace contextRef="#ctx0" brushRef="#br0">99 1 7969,'0'2'2515,"-1"-1"-1647,1 0-454,0-1-219,-1 1 24,1 0-129,0-1-20,0 1 636,-1 1-816,1-1 124,-1 3-32,1-3-125,-2 3 0,1-3 91,0 3 11,0-3 93,0 2-11,0-1-156,-1 2-172,1-3 106,-1 3-154,2-2-319,-2 2-11,2-3 20,-1 1-25,1-1 211,-1 0-33,1 0 20,0-1 154,-1 1 318,1 0 0,0-1 0,0 1 0,-1 0 90,1 0 0,-2 3 0,2-4 0,-2 4-90,1-3 90,0 2-90,0-1 89,0 1 1,0-2 90,0 1-90,1-1 90,-1 2-180,1-3 180,-2 3-180,2-1 270,-2 1-180,1-2 90,0 0-180,0 0 0,0 0 0,1-1-90,-2 0 90,2 1-180,-1-1 180,-1 1-180,2-1 90,-1 0-450,-1 1 450,0 0-539,-3 2 629,4-2-90,-4 2 90,3-3 360,0 1-360,2-1 269,-3 0-179,3 0 0,-3-1-90,2 1-449,-1 0 269,1 0-630,-3 1 720,3-1-449,-4 2 539,4-2 179,-3 1-179,2 0 270,0-1-180,2 0-629,-1-1 449,0 1 90,0-1 0,1 0 0,0 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9:37.603"/>
    </inkml:context>
    <inkml:brush xml:id="br0">
      <inkml:brushProperty name="width" value="0.04286" units="cm"/>
      <inkml:brushProperty name="height" value="0.04286" units="cm"/>
      <inkml:brushProperty name="color" value="#F6630D"/>
    </inkml:brush>
  </inkml:definitions>
  <inkml:trace contextRef="#ctx0" brushRef="#br0">13 1 6273,'1'2'540,"-1"0"-270,0-1-90,-1 0 0,1-1 0,0 2 539,-1 0-629,1-1 990,-1 2-901,1-2 901,-1 3-810,1-2 539,-1 2-629,1-2 360,-1 2-540,1-2 90,-1 2-90,1-2 0,0 3 0,0-4 0,1 5 0,-1-4 0,0 5 0,0-4 0,-1 5 0,1-5-180,0 6 90,-1-8-720,1 6 630,0-6-809,0 5 899,0-6-270,0 6 360,0-5 0,0 4 0,0-3 90,0 2-90,0-2 0,0 1 0,-1-1 90,1 0-90,0 0-90,1 1 90,-1-2 0,0 3-90,1-3 90,-1 1 0,1 0 90,-1 0-90,1-1-180,-1 0 90,0-1-359,-1 4 359,1-3-90,-2 4 180,1-3 0,0 2 0,0-3 0,1 2 0,0-2-180,0 0 0,0 0 180,0 0 0,0-1 90,0 1-90,0 0 180,-1 2-90,1-2 0,-1 5-90,1-5 0,0 4 0,0-5 0,1 2 0,-1-2 180,0 2-180,1-1 90,-1-1-2969,0 1 2609,0-3 91,0 1-1,1-2 180,-1 2 0,0-1 0,0 1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9:38.368"/>
    </inkml:context>
    <inkml:brush xml:id="br0">
      <inkml:brushProperty name="width" value="0.04286" units="cm"/>
      <inkml:brushProperty name="height" value="0.04286" units="cm"/>
      <inkml:brushProperty name="color" value="#F6630D"/>
    </inkml:brush>
  </inkml:definitions>
  <inkml:trace contextRef="#ctx0" brushRef="#br0">1 16 11850,'2'0'1080,"0"0"-721,-2 0-89,2 0 0,-2-1 540,3 0-630,-2 0 179,5-1-359,-4 1 90,6-2-90,-6 3 0,7-1 0,-7 1 0,5 0 0,-6 0 90,7-1-90,-6 1 0,7-1 0,-6 0-90,6 0 90,-7 1-90,6-1 90,-6 0-180,3 1 90,-4 0-269,2 0 269,-2 0 0,1 0 0,-1 0-90,-1 0 90,2 0 90,-2 0 0,1 0-90,0 0 90,-1 0 0,2 0 0,-2 0 0,2 0 0,-2 0-7376,1 0 7016,-2 2 91,1-2 128,-1 1 141,0 0 0,0-1 0,0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9:38.952"/>
    </inkml:context>
    <inkml:brush xml:id="br0">
      <inkml:brushProperty name="width" value="0.04286" units="cm"/>
      <inkml:brushProperty name="height" value="0.04286" units="cm"/>
      <inkml:brushProperty name="color" value="#F6630D"/>
    </inkml:brush>
  </inkml:definitions>
  <inkml:trace contextRef="#ctx0" brushRef="#br0">0 13 9332,'2'1'1079,"0"-1"-809,-2 0 90,2 0-1,-2 0-89,2 0 90,-1-1 899,4 0-1079,-2 0 270,5 0-360,-5 0 0,8 0-90,-7 1 0,7 0 90,-7-1-90,6 1 0,-6-1 0,7-1-90,-8 1-90,4-1 180,-7 2-1529,2 0-3508,-2 0 4587,0 1 90,0 0 90,0 0 1,-1-1 89,1 0 180,-1 1 0,0-1 0,0 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9:39.936"/>
    </inkml:context>
    <inkml:brush xml:id="br0">
      <inkml:brushProperty name="width" value="0.04286" units="cm"/>
      <inkml:brushProperty name="height" value="0.04286" units="cm"/>
      <inkml:brushProperty name="color" value="#F6630D"/>
    </inkml:brush>
  </inkml:definitions>
  <inkml:trace contextRef="#ctx0" brushRef="#br0">23 57 5914,'1'1'269,"2"0"-179,-2-1 0,0 1 0,0-1 0,0 1 0,0 0 0,0-1 180,3 1-270,-3 0 90,7-1-90,-6-1-180,7-5 180,-6 3 360,3-6-180,-4 6 1799,1-6-1530,-2 6 1530,-1-2-1619,0 3 899,-3-2-1169,2 2 360,-5-2-360,4 2 90,-6-2-180,5 2 450,-7-1-360,7 2 539,-6 2-539,6 0 0,-2 1 0,4 0-90,0-1 90,0 1-90,0-1 0,0 1 90,-1 3-90,1-2 0,-1 8 0,1-8 0,-2 10 0,2-9 0,-1 10 0,1-9 0,1 10 0,0-11 0,2 8 0,-1-9 0,5 6 0,-4-7-180,8 2 90,-6-4-899,9-1 719,-9 0-2159,9-2 1710,-9 1-3599,11-3 3958,-10 3 360,7-3 0,-10 3 0,2 0 0,-3 2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9:42.024"/>
    </inkml:context>
    <inkml:brush xml:id="br0">
      <inkml:brushProperty name="width" value="0.04286" units="cm"/>
      <inkml:brushProperty name="height" value="0.04286" units="cm"/>
      <inkml:brushProperty name="color" value="#F6630D"/>
    </inkml:brush>
  </inkml:definitions>
  <inkml:trace contextRef="#ctx0" brushRef="#br0">1 1 6633,'0'1'720,"0"1"-450,0-1-1,1 0 1,-1-1 0,1 1 0,0 0 90,-1-1-90,1 1 629,0 1-629,1-1 809,1 3-899,-2-3 630,3 3-810,-2-2 270,4 4-270,-4-5 0,5 4 0,-5-4 0,5 3 0,-5-3-180,4 3 180,-4-2-90,3 3 90,-4-3 90,5 4-90,-5-4 90,6 5-90,-5-5 0,6 4 0,-6-5 0,6 6 0,-7-5 270,4 5-270,-4-5 449,1 2-269,-1-2 180,0 0-270,0-1 180,1 1-270,-1-2 270,1 2-270,-2-2 180,2 2-180,-1-2 0,1 2 0,-1-2 0,0 1 0,-1-1-90,1 1 0,-1-1 90,1 2 0,0-1 0,-1 1 0,0 0 0,1 1-90,-1-3-630,1 2 450,-1-2-7285,0 1 7375,0 0 93,1 0 87,-1 0 0,0-1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9:42.644"/>
    </inkml:context>
    <inkml:brush xml:id="br0">
      <inkml:brushProperty name="width" value="0.04286" units="cm"/>
      <inkml:brushProperty name="height" value="0.04286" units="cm"/>
      <inkml:brushProperty name="color" value="#F6630D"/>
    </inkml:brush>
  </inkml:definitions>
  <inkml:trace contextRef="#ctx0" brushRef="#br0">145 4 6094,'0'-2'629,"0"0"7197,0 2-7736,-1 2 90,1-2-91,-2 2 91,1-1-90,0 0 180,-2 3-270,1-2 90,-4 5-90,4-4 90,-8 10-90,7-8 90,-10 11-90,8-10-90,-9 12 90,9-12 0,-9 14 0,9-14 0,-6 13 0,8-14 90,-5 9-90,6-10 0,-3 3 0,4-6 0,-1 1 0,2-2 0,-1 0 0,0 1-90,0-1 90,-1 1 0,1-1-90,-2 3 90,0-2-90,-3 5 90,4-5 0,-3 4 0,5-4-3235,-1-1 1,1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00.805"/>
    </inkml:context>
    <inkml:brush xml:id="br0">
      <inkml:brushProperty name="width" value="0.08571" units="cm"/>
      <inkml:brushProperty name="height" value="0.08571" units="cm"/>
      <inkml:brushProperty name="color" value="#ECECEC"/>
    </inkml:brush>
  </inkml:definitions>
  <inkml:trace contextRef="#ctx0" brushRef="#br0">13 13 6183,'-3'1'1170,"0"0"1348,3-1-1798,-3 0 0,3 0 6296,-3 1-7016,9-2 89,-1 1-89,2-1 90,5-1-90,-9 2 0,22-4 0,-17 3 0,22-2 0,-20 1 0,11 1 0,-13 1-359,10 1 269,-11-1-1349,9 2 809,-11-1-4587,5 1 4317,-6-1-2877,2-1 3507,-5 0 270,3-1 0,-4 1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41:25.414"/>
    </inkml:context>
    <inkml:brush xml:id="br0">
      <inkml:brushProperty name="width" value="0.04286" units="cm"/>
      <inkml:brushProperty name="height" value="0.04286" units="cm"/>
      <inkml:brushProperty name="color" value="#F6630D"/>
    </inkml:brush>
  </inkml:definitions>
  <inkml:trace contextRef="#ctx0" brushRef="#br0">0 1 15538,'1'3'90,"-1"-1"-90,1-1 0,-1-1 90,0 2-90,1-1 0,-1-1 0,0 2 0,1-1 0,0 1-90,1 1 90,-1-2 0,2 2 0,-3-2-90,3 1 90,-3-1 0,3 1 0,-3-2 0,3 3 0,-3-3 0,3 2 0,-3-2-270,2 1 180,-1 0-269,0 1 269,0-2-630,0 2 630,-1-2-450,1 2 450,-1-2-6206,1 1 5936,-1-3 90,0 2 1,0-3-24,0 3 293,-1-2 0,1 2 0,-1-1 0,0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6:42.662"/>
    </inkml:context>
    <inkml:brush xml:id="br0">
      <inkml:brushProperty name="width" value="0.04286" units="cm"/>
      <inkml:brushProperty name="height" value="0.04286" units="cm"/>
      <inkml:brushProperty name="color" value="#F6630D"/>
    </inkml:brush>
  </inkml:definitions>
  <inkml:trace contextRef="#ctx0" brushRef="#br0">13 1 15628,'-1'1'0,"-1"1"0,2-2 90,-1 2-90,0-1 0,-1 3 180,1-1-180,-1 3 90,0 4-90,2-2 0,0 9 0,0-11 0,2 14 0,-2-18 0,1 18 0,0-13-90,-1 15 90,0-16 0,0 15 0,1-16 0,1 15-90,-2-14 90,3 13 0,-3-13 0,3 14 0,-2-15 0,2 14 0,-3-16 0,2 17 90,-2-17-90,0 13 0,0-11 0,0 9 0,1-6 90,1 5-90,-1-6 0,4 7 0,-3-9 0,3 14 0,-5-17-90,3 18 90,-3-17 0,0 17 0,-1-15 0,1 13 0,0-10 0,2 7 0,0-8 90,1 9-90,-1-11 0,0 13 0,-2-15 0,1 13 0,-1-11 0,1 13 0,-1-13-90,3 13 90,-2-16 0,0 6 0,0-5 0,0-2 0,0 2 0,-1-1 0,1-1-90,0 1 90,0 0 0,-1-1 0,2 7 0,-2-7 0,1 15 0,-1-11-90,1 12 90,0-13 90,0 9-90,0-8 0,0 6 0,0-7-90,-1 6 90,0-5 0,0 9 0,0-9-90,-1 10 90,1-12 0,-1 13 0,1-15 0,1 9 90,-1-10-90,1 6 0,-1-5-90,1 4 90,-1-1-90,0 6 90,0-5-90,-2 11 90,2-13-90,-1 16 90,0-17-90,1 18 90,0-15 0,-1 9 0,0-6 90,0-1-90,0-3-180,0 2 180,1-6-180,0 7 180,0-6-90,0 5 1,0-5-1,0 5 0,0-5-90,1 8 90,-1-8 0,1 9 90,-1-10 0,0 7 0,0-6 0,0 2 0,0-3-90,-1 3 90,1 1 0,-1 0 0,0 2 0,1-6 0,0 3-360,0-3 270,0 0-270,0 3 360,0-2-90,1 5 90,0-3 0,0 1 0,0-2 90,-1-2-90,0 0 0,1 2 0,0-2-180,0 2 91,-1-2-181,1 2 270,0-1-90,2 2 180,-3-2 0,1 1-4228,-1-2 3598,0-5-89,0 4-271,-1-3 450,1 0 450,0 3 0,0-3 0,0 4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6:43.429"/>
    </inkml:context>
    <inkml:brush xml:id="br0">
      <inkml:brushProperty name="width" value="0.04286" units="cm"/>
      <inkml:brushProperty name="height" value="0.04286" units="cm"/>
      <inkml:brushProperty name="color" value="#F6630D"/>
    </inkml:brush>
  </inkml:definitions>
  <inkml:trace contextRef="#ctx0" brushRef="#br0">9 14 5914,'-3'-2'899,"2"1"-449,1 1 90,-2-2-1,1 2 91,-1-1 4857,2 1-5397,2 2 90,-2-2-90,3 4-1,-3-4 1,3 4 360,4 2-360,-3-2 90,10 8-90,-9-8 90,13 14-180,-13-11 90,17 22-90,-15-17 0,15 27 0,-15-26 180,9 22-180,-12-26 449,1 4-359,-4-11 450,-1-2 0,0 0-540,2-2 0,-2 2 0,2-2 0,-1-1 0,-1 3 0,5-10 0,-2 5 180,7-14-90,-5 11 90,11-20-91,-11 20-89,6-11 0,-7 13 0,0 1 0,-1-1 0,1 1 0,0 0 0,0 0 0,8-8 0,-7 6 0,13-12 0,-13 13 180,8-8-90,-9 9 540,4-4-540,-6 6 540,2-3-540,-3 6-1,0-3-89,-1 3-9354,0 0 8274,-1 4 181,1-4 89,-2 7-1438,-1 0 2248,1-2 0,-1 2 0,3-7 0,0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06.189"/>
    </inkml:context>
    <inkml:brush xml:id="br0">
      <inkml:brushProperty name="width" value="0.04286" units="cm"/>
      <inkml:brushProperty name="height" value="0.04286" units="cm"/>
      <inkml:brushProperty name="color" value="#F6630D"/>
    </inkml:brush>
  </inkml:definitions>
  <inkml:trace contextRef="#ctx0" brushRef="#br0">22 403 7623,'-1'2'180,"0"-1"5846,1-1-3237,0 1-2700,-1-1 1,0 1 1979,1-1-1889,-1 0-90,0-1 0,1 1-90,-1-1 270,0 0-180,1 1 180,-1-2-270,1 2 90,0-2 0,-1 1-90,1-2 0,-1 3 0,1-3 0,-1 2 0,1-2 0,0 2 90,-1 0-90,1 1 0,0-3 0,0 3 89,0-5-89,1 5 0,-1-5 90,0 3-90,1-2 0,-1 2 0,0-1 0,-1 2-90,1 0 90,0 0 0,-1-1 0,1 2 0,0-4 0,0 4 0,0-4 0,0 4-179,0-2 179,0 1 90,0 1-90,0-2 0,0 2 0,0-1 89,0 0-89,-1 0 0,1-2 0,0 3 0,-1-3 0,1 1 0,0 0 0,0 0 0,-1-1 0,1 0 0,0-1 0,0 2-89,0-2 89,0 2 0,-1 0 0,1 1 0,0-1 0,0 1 0,0 0 0,-1 0 0,1-1 0,0 1 0,0-1 0,0 1 0,0 0 0,0 0 0,0 0 0,0 0 0,-1-1 0,1 1 0,-1-3 0,1 4 0,-1-4 0,1 2-90,0 0 90,0 1 0,0-3 0,0 4 0,1-4 0,-1 3 90,0-3-90,0 2 0,0-2 0,0 1 0,0-2 0,0 3 0,0-3 0,0 3 0,0-4 0,0 3 0,1-4 0,-1 3 0,0-4 0,0 6 0,0-5 0,0 6 0,0-6 0,0 5 0,0-4 0,0 3 0,0-4 0,0 4 0,1-6 0,-1 6 0,1-5 0,-1 6 89,0-4 1,0 5 90,1-4-180,0 3 180,0-5-180,0 5 90,1-8-90,-1 7 0,1-7 0,-1 7 90,2-6-90,-2 7 270,1-6-270,-1 7 180,1-5-180,-1 3 0,2-3 0,-2 4 0,1-5 0,-1 5 0,2-4 0,-2 5-90,2-3 90,-3 4 0,5-4 0,-3 3 0,4-4 0,-4 3 90,4-4-90,-4 3-90,5-4 90,-6 6-90,6-2 0,-6 3 90,6 1 0,-6-1 0,6 2 0,-4-1 90,2 0-90,-3-1 0,3 1 0,-2-1-90,6 1 90,-6 0 0,7 3 0,-7-2 0,6 5 0,-7-5 0,6 5 0,-5-5-90,5 7 90,-6-7 0,5 7 0,-5-6 0,0 3 0,-1-3 0,0 0 0,0 0 0,0 0 0,-1 0 0,1 1 0,0-1 0,0 6 0,0-3 0,2 10 0,-2-10 0,3 10 0,-4-13 270,2 4-180,-2-7 360,0 1-450,0-3 90,-1-1-90,0-1 0,1-4-90,0 5 90,3-10 0,-2 8 0,4-10 0,-3 10 179,5-13-89,-5 13 0,5-14 0,-5 13-90,7-14-90,-5 15 90,5-10 0,-6 12 0,5-4 0,-7 6 0,5-3-90,-5 4 90,4-2 0,-4 2-90,5-1 90,-4 2-89,10 1 89,-7-1 0,9 3 0,-10-3 0,8 6 0,-9-4 0,6 7 0,-7-7 0,3 10 0,-4-8 0,2 14-90,-3-12 90,1 16 0,-1-15 0,1 18 0,0-17 0,2 20 0,-2-21 269,3 23-179,-2-21 270,2 23-360,-2-23 180,3 25-180,-4-24 90,5 20-90,-5-23 90,3 13-90,-4-16 270,2 5-270,-2-8 360,0 1-360,0-3 180,-2-2-270,1 1-900,-2-4 540,2 3-5756,-1-5 4767,2 4-5397,0-8 6116,0 7 720,4-9 0,-1 8 0,2-3 0,-1 3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06.945"/>
    </inkml:context>
    <inkml:brush xml:id="br0">
      <inkml:brushProperty name="width" value="0.04286" units="cm"/>
      <inkml:brushProperty name="height" value="0.04286" units="cm"/>
      <inkml:brushProperty name="color" value="#F6630D"/>
    </inkml:brush>
  </inkml:definitions>
  <inkml:trace contextRef="#ctx0" brushRef="#br0">150 28 6453,'0'-2'1889,"-1"-1"-1079,1 2-1,-1 0 181,1-1 3057,-1 0-3237,0 0 1798,-1-2-2248,1 3 1259,-2-4-1349,2 4 540,-3-1-720,3 1 539,-6 1-539,3 0 540,-7 3-630,7-1 360,-11 5-360,10-4 180,-10 8-90,10-7 89,-11 11-179,11-9 0,-10 15 0,10-13-89,-7 17 89,9-17 0,-4 22 0,5-19 179,-1 24-89,3-23 180,4 28-270,-2-26 0,3 12 90,-3-18-90,0 0 0,1-1 0,0 0 0,0-1 0,0 1 90,6 7 0,-4-8 0,12 13-90,-11-14 90,16 6 0,-14-9 0,21 0-90,-20-2 90,20-8 0,-21 4-360,16-11 180,-17 11-720,9-8 631,-13 9-1261,3-1 1081,-5 3-2610,0 0 1890,-1-1-6477,-1-5 6567,0 3-1,-1-4 181,1 4 89,0 0 180,1 0 181,-1 0 359,0-1 0,1 0 0,-1 0 0,0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07.307"/>
    </inkml:context>
    <inkml:brush xml:id="br0">
      <inkml:brushProperty name="width" value="0.04286" units="cm"/>
      <inkml:brushProperty name="height" value="0.04286" units="cm"/>
      <inkml:brushProperty name="color" value="#F6630D"/>
    </inkml:brush>
  </inkml:definitions>
  <inkml:trace contextRef="#ctx0" brushRef="#br0">6 41 6273,'-2'2'1709,"1"-2"-989,0 1 90,0-1 179,0 1 8366,1-1-9085,1 0-1,1 0 1,2-1 0,-2 0 270,7-1-450,-5 0 180,17-5-450,-13 5-1889,17-5 1079,-17 5-6655,11-1 6475,-14 3-2858,6-4 4028,-8 2 0,1-3 0,-3 2 0,1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08.673"/>
    </inkml:context>
    <inkml:brush xml:id="br0">
      <inkml:brushProperty name="width" value="0.04286" units="cm"/>
      <inkml:brushProperty name="height" value="0.04286" units="cm"/>
      <inkml:brushProperty name="color" value="#F6630D"/>
    </inkml:brush>
  </inkml:definitions>
  <inkml:trace contextRef="#ctx0" brushRef="#br0">207 59 6273,'0'-4'1619,"0"2"-899,0 0 90,0 1-1,0-2 91,0 2 89,0-1 1,0 1 2338,-1-3-2789,1 2 2250,-3-5-2429,2 4 1349,-5-6-1350,3 7 901,-6-5-991,5 5 631,-9-2-810,9 3 90,-12 0-180,12 1 0,-13 3-90,11-1 90,-12 5 0,12-4-90,-13 11 90,13-9 0,-12 13 0,13-12 0,-9 15 0,10-13 0,-5 15 0,6-7 90,-4 18 0,4-14 90,-2 27-180,3-32 180,1 30-180,2-33 179,7 23-179,-4-26 90,5 9-90,-5-14 0,0 1 0,0-1 90,1 0-90,0 0 0,1 0 90,8 3-90,-5-4 90,24 6-90,-21-8 0,25 0 0,-27-2-180,20-10 180,-22 6-180,13-14 91,-17 13 89,7-14 0,-8 15 0,2-12 0,-5 13-90,2-10 90,-2 10 0,0-10 0,1 9 0,0-11-90,0 12 90,-1-5 0,0 6 0,0 1 0,0-1 0,0 1 0,0 0 0,0 0 0,-1-3 0,1 3 0,-3-5 0,2 5 0,-3-5 0,3 5 0,-5-4 0,4 4 90,-4-2 0,4 3 89,-1 0-179,2 0 180,-2 1-180,2 0 90,-1-1-90,1 0 0,0 1 0,0-1-90,1 1 90,-1 0-90,-1 0 90,0 1 0,-1 0 0,2 0 0,-4 2 0,5-3 90,-4 3-90,3-3 0,-4 3 0,4-3 0,-6 2 0,5-1 0,-4 1 0,5-2 0,-2 2 0,2-2 0,-1 1 0,2 0 90,-3 0-90,2-1 0,-2 1 0,2-1 0,-1 0 0,1 0 0,-1 0 0,1 0 0,0 0 0,0 0 0,-2 0 0,1 1-90,-1 0 90,2 0 0,-1 1 0,2-2-180,-1 1 180,1-1-90,1 1 1,-1 0-1,1 0 0,-1-1-1439,2 1 989,-2-1-9291,1 1 3831,-2-4 5280,0 2 181,-1-3 539,-1 0 0,2 1 0,-2-1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09.855"/>
    </inkml:context>
    <inkml:brush xml:id="br0">
      <inkml:brushProperty name="width" value="0.04286" units="cm"/>
      <inkml:brushProperty name="height" value="0.04286" units="cm"/>
      <inkml:brushProperty name="color" value="#F6630D"/>
    </inkml:brush>
  </inkml:definitions>
  <inkml:trace contextRef="#ctx0" brushRef="#br0">10 448 8072,'-2'-1'2519,"1"-1"-1530,0 2 1,1 0 179,-2-1 900,2 1-1349,-1-1-181,1 1-179,-1-1 360,0 0-540,1 0 539,-1-4-629,2 2 810,0-7-631,-1 7 1081,0-11-1170,0 10 1079,-1-15-1079,1 13 449,-1-18-539,1 17 360,1-22-450,0 20 270,1-18-270,-1 19 90,0-5-90,-1 8 90,1 1 0,-1 0 0,0 0 0,0 1-90,0-1 90,0 1 359,0-4-359,-1 2 270,0-10-360,0 10 90,-1-14-90,1 13 0,0-13 0,1 13 0,0-14-90,1 15 90,-1-11 0,0 12 0,1-9 0,-1 9 0,0-7 0,0 7 0,0-2 0,0 3 0,1 1 0,0 0 0,-1 0-90,1 0 90,0 0 0,1 0 0,2-3 0,-1 3-90,10-8 90,-8 6 0,13-7 0,-12 8-90,15-7 90,-14 8-90,13-2 90,-14 4-90,10 4 90,-11-1 0,10 10 0,-11-8-90,9 11 90,-10-11 0,7 13 0,-7-13 0,5 15 0,-6-14-90,4 20 90,-5-16 0,2 21 0,-3-21-90,1 22 90,-1-22 0,2 19 0,-1-21 90,2 16-90,-3-16 90,2 21-90,-2-19 90,-1 22-90,1-23 270,-2 16-270,1-20 270,0 6-270,0-10 90,1-1-90,-1-1-270,0 0 90,0 1-1619,1-2 1260,0 1-6657,0-4 5667,0 4-5667,0-11 6476,-1 9 720,-1-10 0,1 8 0,-2-2 0,2 3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0.130"/>
    </inkml:context>
    <inkml:brush xml:id="br0">
      <inkml:brushProperty name="width" value="0.04286" units="cm"/>
      <inkml:brushProperty name="height" value="0.04286" units="cm"/>
      <inkml:brushProperty name="color" value="#F6630D"/>
    </inkml:brush>
  </inkml:definitions>
  <inkml:trace contextRef="#ctx0" brushRef="#br0">8 51 6453,'-2'-1'1979,"0"1"-1169,1-1 179,0 1 1,0-1 89,1 0 90,0 0 3059,0-2-3509,1 1 2340,5-3-2699,-3 3 899,13-3-1079,-10 4 180,21-4-540,-17 3-1979,21-5 1259,-23 5-7375,15-3 6926,-18 5-3508,4-2 4680,-8 2 177,-1-1 0,-1 0 0,0-1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1.890"/>
    </inkml:context>
    <inkml:brush xml:id="br0">
      <inkml:brushProperty name="width" value="0.04286" units="cm"/>
      <inkml:brushProperty name="height" value="0.04286" units="cm"/>
      <inkml:brushProperty name="color" value="#F6630D"/>
    </inkml:brush>
  </inkml:definitions>
  <inkml:trace contextRef="#ctx0" brushRef="#br0">29 389 20665,'-1'-2'720,"0"-1"-540,0 1 0,1 1-1,-1-1 1,1 0 0,-1 0 360,0-5-450,0 4 450,-2-11-450,2 8 179,-5-19-269,3 16 0,-3-21 0,5 21 270,-1-18-180,2 19 180,2-13-180,-2 16 180,4-14-270,-3 13 90,3-14-90,-3 14 0,2-7 0,-3 9 0,0-1 0,1 0 0,-1 1 0,0-1 0,0 1 0,0 0 90,0-5-90,0 4 270,0-8-270,0 10 179,2-7-179,-1 8 0,3-6 0,-2 5 0,6-9 0,-5 7 0,7-11 0,-7 11 0,2-5 90,-4 7-90,1 0 0,-1 1 0,0 0 0,-1 0 90,1 1-90,-1 0 90,1 1-90,0 0-90,2 0 90,0 0 0,6 4 0,-5-3 0,9 4 0,-9-4-90,12 5 90,-11-4 0,11 7 0,-11-6-90,8 10 90,-9-8 0,9 15 0,-9-13 0,9 21 0,-11-20 0,5 18 0,-6-19 0,0 15 0,-2-16 0,-2 15 0,2-16-89,-1 8 89,2-12-90,-2 1 90,2-3 0,-3-4 0,2 2 0,-2-11 0,2 9 0,1-13 0,1 12 0,3-15 0,-1 15 90,7-15-90,-6 15 89,9-13-89,-9 13 0,9-14 0,-9 14 0,11-13 0,-12 15 0,8-8 0,-8 10 0,2-2 0,-4 3 0,0 1 0,-1 0 0,2-1 0,-2 1 0,2-1 0,-2 1 0,2 0 0,-1 0 0,2 0 0,0 0 0,3 1 0,-3-1 0,6 1 0,-6 0-89,7 2 89,-8-2 0,6 7 0,-6-5 0,4 9-90,-5-7 90,5 14 0,-4-11 0,5 19 0,-4-18 0,3 25 0,-4-23 179,1 25-179,-2-26 270,-1 24-180,0-24 90,-1 22-180,1-23 90,2 16-90,-2-17 0,2 13 90,-1-16 0,-1 11-90,0-13 90,0 7-90,0-8 90,-1 2-90,1-3-1619,0 0 1079,-1-1-2068,-2-1 1079,1 0-6297,-5-2 6477,5 2-3778,-3-4 5127,5 3 0,1-2 0,1 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01.871"/>
    </inkml:context>
    <inkml:brush xml:id="br0">
      <inkml:brushProperty name="width" value="0.08571" units="cm"/>
      <inkml:brushProperty name="height" value="0.08571" units="cm"/>
      <inkml:brushProperty name="color" value="#ECECEC"/>
    </inkml:brush>
  </inkml:definitions>
  <inkml:trace contextRef="#ctx0" brushRef="#br0">8 25 8072,'-4'0'1979,"1"0"7016,3 0-8905,5-2-90,-4 1 0,7-2 90,-4 2-90,-1-1 0,13-1 0,-10 1-90,17-1 90,-14 2 0,15 0 0,-17 1-90,21 0 90,-24 0 0,20-1 0,-22 1 0,15-2 0,-12 2-90,5 0 90,-3 1 0,-4 0 0,2 1 0,-5-1-9831,2 0 7069,-2-5 2313,0 3 398,-1-2 0,1 3 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3.007"/>
    </inkml:context>
    <inkml:brush xml:id="br0">
      <inkml:brushProperty name="width" value="0.04286" units="cm"/>
      <inkml:brushProperty name="height" value="0.04286" units="cm"/>
      <inkml:brushProperty name="color" value="#F6630D"/>
    </inkml:brush>
  </inkml:definitions>
  <inkml:trace contextRef="#ctx0" brushRef="#br0">5 417 9242,'-2'0'2968,"1"-1"-1799,1 1 1170,0 0-1350,-1-1-179,1 0 1349,-1-1-1799,1 2 989,0-5-1169,0 3 539,1-5-629,0 4 810,0-9-720,0 8 809,1-14-809,-2 13 540,1-14-631,-1 14 271,2-16-270,-2 14-90,2-16 0,-2 16 0,2-17 0,-2 17 180,2-15-90,-2 16 180,0-12-180,0 13 0,-1-16 0,0 15-90,1-19 0,0 18-90,1-18 90,-1 18 0,2-14 0,-2 15 0,2-6 0,-2 10-90,0-3 90,0 5 0,0-1 0,0 0-90,1 1 90,-1-1 0,0 1 0,1-2 0,0 2 0,-1-1 0,3-2 0,-1 1 0,5-4 0,-5 4 0,10-7-90,-7 7 90,15-7 0,-13 7-90,16-5 90,-15 5 0,16-1 0,-17 2 0,14 1 0,-15 0-90,9 3 90,-12-1-90,9 4 90,-9-3 0,2 1 0,-3-2-90,0 0 90,0 0 0,0 1 0,-1-1 0,1 0 0,0 0 0,2 4 0,-2-3 0,5 9 0,-5-8 0,4 9 0,-5-9 0,4 11 0,-4-9 0,2 13 0,-2-13 0,0 16 0,-1-15 0,-1 19 0,0-18 0,-2 22 0,2-20 0,-3 18 90,3-19-90,-2 18 0,3-19 0,-3 15 0,3-17 90,-2 11-90,2-12 90,-2 12 0,1-12 0,-1 10 0,1-11 90,0 4-180,1-7-450,-1 0 270,1-3-270,-1 1 181,-1-2-2700,1 1 1980,0 1-7916,-2-6 7556,2 4-3778,-4-15 4874,4 11 253,-2-8 0,2 8 0,0 1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3.372"/>
    </inkml:context>
    <inkml:brush xml:id="br0">
      <inkml:brushProperty name="width" value="0.04286" units="cm"/>
      <inkml:brushProperty name="height" value="0.04286" units="cm"/>
      <inkml:brushProperty name="color" value="#F6630D"/>
    </inkml:brush>
  </inkml:definitions>
  <inkml:trace contextRef="#ctx0" brushRef="#br0">8 32 7892,'-3'-1'2699,"1"1"-1620,1-1 91,1 0 89,-1 0 90,1 0 3059,0 0-3869,0 1 1440,4-2-1799,-2 1 360,12-2-540,-8 2 180,20-3-180,-17 2 0,26-4-90,-24 4 0,10-2 0,-16 3 0,-1 1-90,0 0 0,0 0-90,-1 0 0,0 0-1888,1 2 1528,-3-2-6296,0 3 5757,-1-2-3149,-5 3 3778,2-3 540,-2 1 0,2-2 0,0 0 0,0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4.656"/>
    </inkml:context>
    <inkml:brush xml:id="br0">
      <inkml:brushProperty name="width" value="0.04286" units="cm"/>
      <inkml:brushProperty name="height" value="0.04286" units="cm"/>
      <inkml:brushProperty name="color" value="#F6630D"/>
    </inkml:brush>
  </inkml:definitions>
  <inkml:trace contextRef="#ctx0" brushRef="#br0">223 62 7892,'0'-2'2429,"-1"0"-1439,1 1 4676,0 1-5036,-1-1-180,1 0-1,-1-1 721,1 1-900,-1-1 629,0 0-719,1 0 1169,-3-4-1169,2 4 989,-5-6-989,3 5 810,-8-5-900,7 6 629,-11-6-719,9 6 270,-12-3-270,12 4 0,-11 1 0,11 0 0,-4 2 0,5-1 0,1 0 0,0 0 0,-1 0 0,1 1 0,0-1 0,-7 3 0,6-2 0,-10 4 0,11-4-90,-10 5 90,11-4-90,-8 7 90,8-6-90,-5 9 90,5-9-90,-3 12 90,5-11 0,-1 9 0,3-10 0,5 6 0,-3-8-90,11 6 90,-9-7-269,17 6 269,-15-5-270,17 5 270,-18-5-180,15 7 180,-15-6-90,12 6 90,-13-6 0,13 6 0,-13-6 0,17 9 0,-16-8 0,16 10 0,-16-11 0,12 10 0,-13-9 90,8 7-90,-10-9 0,4 5 90,-5-5-90,2 3 0,-3-4 0,2 6 0,-2-5 0,2 7 0,-3-6 90,2 5 0,-2-5 0,0 4 0,0-5 0,-1 6-90,0-7 0,-2 8 0,2-6 89,-3 6-89,3-7 0,-2 6 90,1-6 0,-2 5-90,2-5 180,-5 4-90,4-4-90,-3 2 90,4-3-90,-1 0 90,1 1-90,-1-1 90,0 1-90,0 0 180,-4 2-90,3-2 90,-10 4-90,10-5 0,-11 2-90,10-3 180,-13-4-180,11 3 90,-17-4-90,17 3 179,-16-2-89,16 2 0,-11-2-90,14 3-90,-8-5 0,9 4-1349,-6-7 900,7 6-5488,-3-7 4318,3 7-7016,2-8 7736,1 9 989,1-9 0,-2 7 0,1-2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5.707"/>
    </inkml:context>
    <inkml:brush xml:id="br0">
      <inkml:brushProperty name="width" value="0.04286" units="cm"/>
      <inkml:brushProperty name="height" value="0.04286" units="cm"/>
      <inkml:brushProperty name="color" value="#F6630D"/>
    </inkml:brush>
  </inkml:definitions>
  <inkml:trace contextRef="#ctx0" brushRef="#br0">198 43 6813,'-1'-2'2159,"0"0"-1260,1 1 91,-1 0-1,1 0 1350,-1 0-1170,1 0 2969,-2-2-3688,2 2 989,-2-2-1169,1 1 629,-1-3-809,1 4 630,-3-4-540,3 3 629,-5-3-719,3 3 360,-6-1-450,6 2 270,-8 1-270,7 0 90,-10 3-90,9-2 0,-3 1 0,5 0 0,-1-1 0,1 0 0,0 1 0,0 0 0,-1 0 0,1 0-90,-5 4 90,3-3 0,-7 10 0,7-8 180,-8 14-180,9-13 269,-9 17-269,9-16 90,-9 19-90,9-17 0,-5 19 0,7-19-90,-1 20 90,3-20 0,2 20 0,-1-20 0,2 19 0,-2-20 0,3 20 90,-2-20-90,2 8 0,-2-12 0,0-1 0,0 1 0,0-1 0,0 0 90,1-1 0,6 4-90,-4-3 0,14 6 90,-12-7-90,19 5 0,-17-5 90,18 2-90,-19-4 90,16-1-90,-16 1 90,15-5-90,-16 3-90,15-7 90,-15 6 0,16-7 0,-18 7-90,9-4 90,-11 5 0,0 0 0,-2 0 0,0 0 0,0 1-180,-1-4 90,0 4-989,0-4 719,0 4-4317,0-2 3328,0 2-6927,-1-3 7197,1 1-2120,-1-7 3199,0 5 0,1-4 0,-1 4 0,1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6.073"/>
    </inkml:context>
    <inkml:brush xml:id="br0">
      <inkml:brushProperty name="width" value="0.04286" units="cm"/>
      <inkml:brushProperty name="height" value="0.04286" units="cm"/>
      <inkml:brushProperty name="color" value="#F6630D"/>
    </inkml:brush>
  </inkml:definitions>
  <inkml:trace contextRef="#ctx0" brushRef="#br0">16 54 6363,'-3'0'1889,"0"0"-989,1-1-1,0 1 91,0 0 4946,0-1-4946,1 1 2338,0-1-2878,3 0 629,3 0-899,0-1 450,14-1-630,-10 1-900,23-3 540,-21 4-5486,24-4 4406,-25 4-4766,15-3 5306,-19 3 900,14-7 0,-12 4 0,7-5 0,-8 5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6.655"/>
    </inkml:context>
    <inkml:brush xml:id="br0">
      <inkml:brushProperty name="width" value="0.04286" units="cm"/>
      <inkml:brushProperty name="height" value="0.04286" units="cm"/>
      <inkml:brushProperty name="color" value="#F6630D"/>
    </inkml:brush>
  </inkml:definitions>
  <inkml:trace contextRef="#ctx0" brushRef="#br0">13 1 6183,'-2'0'1889,"0"1"-1079,1-1 179,0 0 91,-1 1 89,2-1 0,-1 0 181,1 0 2967,-2 1-3687,2-1 1259,-1 2-1709,1-2 539,0 10-629,1-6 540,3 20-450,-3-15 809,5 34-899,-5-28 540,2 39-630,-2-38 270,1 34-270,-1-36 179,1 28-89,-1-31 90,1 14-180,-2-22 270,1 4-270,-1-7-540,0-1 181,0-1-6028,1-8 4768,-1 5-5757,0-19 6207,0 14 180,0-9 269,-1 9 90,1 1 271,-1-2 359,0 0 0,0 0 0,0-1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7.506"/>
    </inkml:context>
    <inkml:brush xml:id="br0">
      <inkml:brushProperty name="width" value="0.04286" units="cm"/>
      <inkml:brushProperty name="height" value="0.04286" units="cm"/>
      <inkml:brushProperty name="color" value="#F6630D"/>
    </inkml:brush>
  </inkml:definitions>
  <inkml:trace contextRef="#ctx0" brushRef="#br0">6 61 7443,'-2'-1'2518,"1"0"-1438,0 1 1168,0-1-988,1 0-1,0 1 1529,0-2-629,2-2-1709,-1 1 989,11-5-1349,-7 5 180,21-8-180,-16 7-180,34-7 90,-28 8 0,32-4-90,-36 6 0,21 5 90,-26-2-90,8 9 90,-13-7 0,2 5-90,-4-6 90,0 1 0,0-1 0,0 1 0,0 0 0,0-1 0,0 1 0,0 4 0,0-4 0,1 8 0,-1-8 90,1 5-90,0-8 180,-1 4-180,0-5 180,-1 3-90,1-2-90,-3 3 0,1-3 0,-4 6-90,3-5 90,-5 11 0,5-9 0,-7 12 0,8-11 90,-7 8-90,6-9 90,-9 4-90,8-6 0,-15 6 0,13-6-90,-13 6 90,14-5 0,-7 3 0,10-4 360,-3 0-181,4-1 901,0-1-1080,3 1 0,-1-1 0,2 1 0,-2 0 0,0 0 0,0 0 180,3 3-180,-1-2 270,8 8-180,-6-6 269,20 15-359,-15-12 270,21 18-270,-21-17 90,18 19 0,-21-18 90,15 21-180,-17-21 270,8 16-180,-10-19 90,0 5-180,-2-10-90,-1 1-1799,0-2 1529,-2-2-90,2 2-89,-3-1-1,2 0-4137,-3 1 3057,1 0-6385,-6-5 7106,5 3 899,-4-9 0,6 7 0,-2-5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0.389"/>
    </inkml:context>
    <inkml:brush xml:id="br0">
      <inkml:brushProperty name="width" value="0.04286" units="cm"/>
      <inkml:brushProperty name="height" value="0.04286" units="cm"/>
      <inkml:brushProperty name="color" value="#F6630D"/>
    </inkml:brush>
  </inkml:definitions>
  <inkml:trace contextRef="#ctx0" brushRef="#br0">86 10 17157,'0'-2'1529,"-1"0"-1079,1 2 0,-1-1 0,1 0 719,-1-1-899,1 2 1079,0-1-1349,0 3 0,1-1 0,0 2 0,-1-2 0,0 0 90,1 1 0,-1-1 180,0 6-270,0-4 180,1 6-90,-1-5-90,0 11 0,0-10 0,1 15 0,0-14 0,0 17 0,-1-15 0,2 19 0,-2-19 0,1 16 0,-1-18 90,0 14-90,0-14 269,-1 13-269,0-13 360,0 12-270,1-13 0,1 10-90,-1-11 0,1 4 0,0-6 0,0 1 0,-1-2 0,0 1 0,0-1 0,0 5 0,0-4 0,-1 7 0,1-6 0,-1 6-90,0-6 90,1 3 0,1-3 0,-1 3 0,1-4 0,-1 6 0,0-7 0,0 10 0,0-8 0,0 10 0,-1-8 0,2 7 0,-1-8 90,0 4-90,1-7 0,-1 2 0,0-2-90,1 2 90,-1-2 0,0 5-90,0-4 90,0 6 0,0-5-180,0 4 180,0-5-360,1 4 271,-1-5-1,0 2 0,0-2-90,0-1 90,0 2 0,0-2 0,0 1 0,0 0-90,0 0 180,0 1-90,0 2 90,0-1-90,0 1 90,0-1-450,0 0 360,0-2-539,0-1 539,-1 0-180,-1-1 270,0 0-90,-2-3 180,3 2 0,-4-3 180,3 1 269,-4-4-449,3 4 360,-4-8-360,4 7 90,-7-10-180,7 9 0,-10-13 0,10 13 180,-10-10-90,10 13 360,-4-4-360,6 6 359,-2-1-359,3 1-90,-1 1-90,0 0 90,1 1 0,-1-1 0,1 2 0,0-2-90,0 5 90,0-3-90,3 6 90,-2-4 0,3 8 0,-2-8 90,4 9-90,-4-9 0,5 7 0,-5-7-90,5 7 90,-5-7-179,7 13 179,-7-11-90,8 14 90,-6-14 0,8 14 0,-8-14-90,9 7 90,-10-11-360,7 1 270,-7-3 0,2-2 90,-3 1-90,-1 0 90,1-1-90,-1 1 90,0-1 0,1 1 0,-1-1-90,2-3 90,-2 3-180,5-8 90,-4 6-270,7-10 270,-6 9-359,10-13 359,-9 11-90,11-13 90,-11 14 90,10-15 0,-10 15 0,6-12 0,-7 13 0,1-4 0,-3 8-270,0-1 90,-1 2-1889,0 0 1350,-2 0-5038,-2 1 4678,1-1-3779,-3 5 4499,3-3 359,-1 2 0,3-3 0,0 1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2.356"/>
    </inkml:context>
    <inkml:brush xml:id="br0">
      <inkml:brushProperty name="width" value="0.04286" units="cm"/>
      <inkml:brushProperty name="height" value="0.04286" units="cm"/>
      <inkml:brushProperty name="color" value="#F6630D"/>
    </inkml:brush>
  </inkml:definitions>
  <inkml:trace contextRef="#ctx0" brushRef="#br0">0 0 16168,'1'1'90,"0"0"-90,-1-1 90,0 1-90,1 0 90,-1-1-90,1 1 0,-1 0 0,0-1 90,0 3-90,0-2 0,0 4 0,0-3 0,1 5 0,-1-5-90,1 8 90,0-6 0,0 7 0,0-6 0,0 12 0,0-11 90,0 15-90,-1-14 0,1 18 0,0-17 0,1 18 0,-2-18 0,2 22 0,-2-20 179,0 23-179,0-23 270,2 23-270,-1-23 90,3 17-90,-3-20 0,5 12 0,-4-14 0,3 10 0,-5-11 270,1 10-180,-1-9 450,-3 13-450,2-14 269,-1 8-359,1-10 270,1 0-270,-1-3-449,0-3 179,1 1-4677,0-9 3957,0 8-4227,2-15 4677,-1 13 540,1-15 0,-1 14 0,1-6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3.022"/>
    </inkml:context>
    <inkml:brush xml:id="br0">
      <inkml:brushProperty name="width" value="0.04286" units="cm"/>
      <inkml:brushProperty name="height" value="0.04286" units="cm"/>
      <inkml:brushProperty name="color" value="#F6630D"/>
    </inkml:brush>
  </inkml:definitions>
  <inkml:trace contextRef="#ctx0" brushRef="#br0">4 13 11400,'-2'1'3059,"0"-1"1438,2 0-4227,3-1 0,-2 0 0,3 0-90,-1 0 89,0 0-89,1 0 0,1 0 0,-1 0 0,2-1-90,0 1 360,11-1-360,-6 1 180,24 1-181,-22 1-89,26 8 0,-28-5-89,20 12 89,-23-11 89,19 16-89,-18-14-89,16 15-1,-18-15-180,12 18 270,-14-16-90,4 20 90,-8-20-90,-1 23 90,0-22 0,-3 22 0,2-23 0,-2 19 0,0-15 0,-2 10 0,1-11 90,-3 5-90,4-12 90,-9 11-90,7-11 180,-15 14-90,13-13 359,-17 15-359,18-15 360,-15 14-360,16-15 180,-12 9-270,12-12 90,-4 2-90,5-3 0,-1-1 90,1 0-90,-1 0 0,0-1 0,0 1 0,0-1 0,-6 0 0,6 0-1080,-9-1 631,12 2-4589,-3-1 3689,5 1-5937,8-5 6477,-3 2 809,15-12 0,-12 7 0,6-6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06.838"/>
    </inkml:context>
    <inkml:brush xml:id="br0">
      <inkml:brushProperty name="width" value="0.08571" units="cm"/>
      <inkml:brushProperty name="height" value="0.08571" units="cm"/>
      <inkml:brushProperty name="color" value="#ECECEC"/>
    </inkml:brush>
  </inkml:definitions>
  <inkml:trace contextRef="#ctx0" brushRef="#br0">219 0 16887,'3'1'180,"-1"0"90,-2-1-90,1 2 0,1 0-90,-1 0-90,0 1 540,-1-3-540,0 3 89,0-2 1,0 2 90,-2 2-180,2-4 180,-5 8-180,5-8 0,-9 9 0,8-9 0,-10 10 0,8-8-90,-6 6 90,5-4 0,-6 4 0,5-4 0,-8 6 0,7-6 0,-11 10 0,12-11 90,-12 10-90,13-12 0,-12 9 0,13-8 0,-10 5 0,9-6 0,-5 4 0,4-3-90,-2 2 90,4-3 0,-5 4 0,7-6 0,-7 6 0,7-5 0,-4 3 0,5-4 0,-3 3 0,3-3 90,-4 3-90,4-2 0,-4 1 90,4-1-180,-4 1 90,3-2 450,-1 1-450,-1-1 0,2 0 450,-2-1-450,8 0 0,-3 0 0,3 0 0,-5 1 0,6 0 0,-1 1-90,17 2 90,-16-2 0,24 7 0,-24-6 90,26 8-90,-22-8 90,22 5-90,-22-6 90,26 1-90,-24-2 0,22 1 0,-24-1 0,17 2 0,-17-1 0,9 2 0,-14-3 0,7 2 0,-11-2 0,12 0 0,-9-1-90,5-1 90,-6 1 0,1-1 0,-3 2-90,4-2 90,-4 2-90,4-1 90,-4 1-90,4-1 90,-4 1 0,3-3 0,-3 3 0,2-3 0,-3 2 0,2-1 0,-2 0 0,0 1 0,1-2 0,-1 0 0,0 2 0,0-2 0,-1 0 0,0 3 0,0-3 90,-1-1-90,2 3 180,-6-7-180,6 7 270,-6-8-270,5 8 269,-4-9-269,4 9 270,-6-9-180,6 9 90,-9-13-90,6 9 0,-8-13 0,8 11 90,-7-10-180,8 11 180,-3-5-180,3 6 0,0 0 0,1 0 0,0-1-90,1 4-900,-2-6 631,3 7-2970,-5-8 2160,4 9-5397,-6-3 5666,6 3 900,-6 3 0,5 0 0,-2 3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3.721"/>
    </inkml:context>
    <inkml:brush xml:id="br0">
      <inkml:brushProperty name="width" value="0.04286" units="cm"/>
      <inkml:brushProperty name="height" value="0.04286" units="cm"/>
      <inkml:brushProperty name="color" value="#F6630D"/>
    </inkml:brush>
  </inkml:definitions>
  <inkml:trace contextRef="#ctx0" brushRef="#br0">8 6 6273,'-1'-1'1709,"0"0"-989,1 1 989,-1-1-720,0 0 1,1 0 2068,-1 0-2338,1 1 1708,-1 0-2248,0 1 630,1 4-720,0-2 360,2 9-361,0-7 451,4 17-450,-4-14 360,5 28-360,-6-24 0,3 31 0,-3-30-90,1 28 0,-1-29 0,1 21 0,-1-24 0,2 13 0,-2-17 0,0 13 0,-1-13 0,0 13 0,-1-13 90,-1 9-90,2-11 90,-1 3-90,1-4-90,1-2 90,-1 1-90,0-1 90,1 1 0,0 0 0,-1 0-90,0 0 90,1-1 0,-1 2 0,0-2 0,1 2 0,-1-2 90,0 1-90,0 0-270,0 0 90,0 0-1169,-2-2 809,1 0-4587,-3-2 3958,3 2-4588,-2-4 5127,2 4 630,1-7 0,0 6 0,2-5 0,-1 3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4.707"/>
    </inkml:context>
    <inkml:brush xml:id="br0">
      <inkml:brushProperty name="width" value="0.04286" units="cm"/>
      <inkml:brushProperty name="height" value="0.04286" units="cm"/>
      <inkml:brushProperty name="color" value="#F6630D"/>
    </inkml:brush>
  </inkml:definitions>
  <inkml:trace contextRef="#ctx0" brushRef="#br0">196 37 7443,'0'-3'2338,"-1"1"-1438,1 1 89,0 0 91,0-1 89,-1 0-90,1 0 1980,-1-2-2610,0 2 1710,-4-4-1799,2 4 719,-6-4-899,5 5 450,-9-2-630,8 3 90,-11 1-90,12 0-90,-14 4 90,13-2-90,-15 6 90,14-5-90,-14 11 90,14-10-90,-12 12 90,14-13 0,-5 7 0,8-9 0,-2 4 0,3-5 0,2 5 0,0-4 180,7 8-180,-5-7 90,11 9-90,-9-8 0,17 8 0,-15-9 0,15 8-90,-17-8 90,13 8 0,-14-7 0,14 11 0,-14-10 0,7 5 0,-9-6 0,1-1 0,0 1 0,0-1 0,0 0 0,0 0 90,5 5-90,-4-4 360,8 9-270,-9-8 269,4 7-359,-6-10 270,0 6-270,-2-6 0,0 6 0,1-5 0,-1 8 0,1-8 90,0 11-90,-1-10 90,0 9-90,-1-9 0,-2 7 0,1-9 180,-2 6-180,3-6 90,-2 1-90,2-2 90,0-1 0,0 1 0,0 0 0,-1 0 0,1 0 0,0 0 180,-3 1-180,1 0 89,-5 3-89,5-2 0,-10 4-90,9-5 180,-10 4-90,9-5 90,-15 3-90,14-4 0,-17 2-90,16-2 90,-16 0-90,16 0-90,-14-3 0,15 2-1439,-14-10 1079,14 7-2968,-14-14 2339,15 12-8276,-4-10 8366,9 12-2519,4-3 3333,-2 6 175,4 0 0,-5 1 0,2-1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5.422"/>
    </inkml:context>
    <inkml:brush xml:id="br0">
      <inkml:brushProperty name="width" value="0.04286" units="cm"/>
      <inkml:brushProperty name="height" value="0.04286" units="cm"/>
      <inkml:brushProperty name="color" value="#F6630D"/>
    </inkml:brush>
  </inkml:definitions>
  <inkml:trace contextRef="#ctx0" brushRef="#br0">2 0 17607,'-1'3'809,"1"-1"-539,0 0 0,0 1-90,1 0 360,0 2-270,0 0 1169,1 17-1169,-1-12 809,2 28-899,-2-25 719,1 35-809,-1-32 450,4 37-450,-3-38 360,8 35-450,-7-34 360,6 37-360,-6-38 179,1 31-179,-3-36 180,-2 15-180,1-22 0,-1 3 90,1-6-2248,0 0 1618,1-1-90,-1 0-89,1-2-181,-1 1-269,1-1-5937,2-6 5847,-2 5-3958,5-19 4944,-4 15 273,3-11 0,-3 12 0,0 0 0,0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6.005"/>
    </inkml:context>
    <inkml:brush xml:id="br0">
      <inkml:brushProperty name="width" value="0.04286" units="cm"/>
      <inkml:brushProperty name="height" value="0.04286" units="cm"/>
      <inkml:brushProperty name="color" value="#F6630D"/>
    </inkml:brush>
  </inkml:definitions>
  <inkml:trace contextRef="#ctx0" brushRef="#br0">148 2 9961,'-1'-1'2789,"0"0"2877,1 1-5576,-1 2 0,1-1 0,-1 3 0,0-2 90,0 1 360,-5 8-450,2-4 270,-13 21-360,11-18 180,-18 31-180,16-28 449,-16 30-269,17-30 720,-14 26-810,15-29 89,-5 10-89,9-16 0,0-1 0,1 0 0,0-1 0,0 0 0,1-1 270,-1-1-360,2-1 0,-1-1 0,1 0 90,0 1 0,0-1 0,3 0 0,-2 1 449,10 1-449,-6 1 720,20 6-720,-16-4 450,24 11-450,-23-9 179,20 17-179,-22-14 0,18 23-90,-21-20 90,13 22-90,-15-24-450,8 14 271,-9-17-1530,4 5 1169,-5-10-4947,2-1 4048,-3-1 0,2-1 89,-3 1 91,0 0 90,0 0 89,0 0 91,0-1 89,-1 0 181,-1-1 719,-2-4 0,2 3 0,-3-4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7.523"/>
    </inkml:context>
    <inkml:brush xml:id="br0">
      <inkml:brushProperty name="width" value="0.04286" units="cm"/>
      <inkml:brushProperty name="height" value="0.04286" units="cm"/>
      <inkml:brushProperty name="color" value="#F6630D"/>
    </inkml:brush>
  </inkml:definitions>
  <inkml:trace contextRef="#ctx0" brushRef="#br0">25 379 9332,'-3'0'2608,"1"0"-1708,2 0 719,0-1-900,-2 1 361,2 0-631,-2 0 1081,2-1-1261,-1 1 991,0-3-1080,1 2 719,-1-8-719,1 6 899,-1-14-899,0 11 720,0-16-720,0 15 719,-1-16-809,1 16 270,-2-15-360,2 16 90,0-6-90,0 8 0,1-1 0,0 1 0,0-1 0,0 0 0,1-1 0,-1 1 0,1-9 0,-1 5 0,3-17 0,-3 17 0,3-21 0,-2 22 180,0-17-180,0 20 180,0-12-180,0 13 0,3-9 0,-2 9-90,5-7 90,-4 7-90,7-6 90,-7 7-90,9-1 0,-8 4 0,12 3 90,-11-1 0,14 7 0,-13-5 0,13 9 0,-13-8 0,11 15 0,-12-12 0,9 27 0,-11-23 90,6 28-90,-7-29 0,1 24 0,-2-25 0,0 14 0,-1-19 0,0 5 0,0-7 0,0-1 0,0-1 0,-2-1 0,2 0 0,-4-5 0,4 3 0,-4-11 0,4 7 0,-1-21 0,1 17 0,2-25 0,0 25-90,6-22 90,-5 24-90,8-17 90,-8 19 0,11-14 0,-9 13 0,12-13 0,-11 15 0,12-11 0,-13 12 0,6-4 0,-8 7-90,-1 1 90,0 0 0,0 0 0,0 0 0,0 1 0,2 2 0,-2-1 0,6 7 0,-5-6 0,7 8 0,-7-8 0,10 11 0,-9-10 90,11 15-90,-10-12 180,6 24-180,-9-19 90,2 28-90,-4-27 180,-1 32-180,0-31 90,1 27-90,0-31 90,-1 19-90,1-22-450,-4 16 270,3-17-2788,-3 7 1888,3-11-6385,1-7 6115,0 0-4227,6-23 5218,-4 18 359,2-13 0,-2 16 0,0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8.473"/>
    </inkml:context>
    <inkml:brush xml:id="br0">
      <inkml:brushProperty name="width" value="0.04286" units="cm"/>
      <inkml:brushProperty name="height" value="0.04286" units="cm"/>
      <inkml:brushProperty name="color" value="#F6630D"/>
    </inkml:brush>
  </inkml:definitions>
  <inkml:trace contextRef="#ctx0" brushRef="#br0">35 418 6094,'-2'2'1349,"0"0"-720,0 0 91,1-1 0,0 1 2698,-1 0-2699,1-1 1620,0 1-1979,1-2 899,1-6-1079,0 3 899,3-11-899,-3 9 1349,3-16-1259,-4 14 720,-1-16-811,-1 16 631,-4-20-720,4 17 360,-6-22-360,6 22 449,-4-25-449,4 25 450,-1-22-450,3 24 360,-1-15-450,0 17 180,1-16-180,0 16 0,2-15 0,-1 15-90,5-17 90,-4 15 0,6-16 0,-6 17 0,3-5 0,-4 8 0,0 1 0,0 0 0,0 1 0,0-1 90,-1 2-90,1 0 179,-1 0-179,1 0 180,2-1-270,-2 2 90,9-1 0,-6 0 0,16 1 0,-11 0-90,23 2 90,-22 0-179,22 9 179,-24-7-90,13 18 0,-16-15 90,7 19 0,-10-18 0,7 21 0,-6-20 90,6 23-90,-6-22 0,2 10 0,-4-13 0,0 0 0,1 0 0,-1 0 90,0 1-90,0-1 0,0 0 0,-1 10 0,0-8 0,-1 19 0,0-18 0,-2 16 89,2-19-89,-1 13 0,1-15 0,-1 11 0,1-11 0,0 9-89,0-11-1800,0 4 1169,1-6-7555,-4-6 6746,3 2-4138,-8-14 4947,7 10 720,-6-14 0,5 14 0,-1-5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8.723"/>
    </inkml:context>
    <inkml:brush xml:id="br0">
      <inkml:brushProperty name="width" value="0.04286" units="cm"/>
      <inkml:brushProperty name="height" value="0.04286" units="cm"/>
      <inkml:brushProperty name="color" value="#F6630D"/>
    </inkml:brush>
  </inkml:definitions>
  <inkml:trace contextRef="#ctx0" brushRef="#br0">16 77 6363,'-2'1'1979,"-1"0"-1169,1-1 179,-1 1 1,2-1 1348,-1-1-1078,1 1 3957,0-3-4768,2 2 1350,6-5-1619,-3 4 450,24-3-810,-17 4-2249,33-5 1350,-31 3-7286,28-6 7195,-30 5-2697,17-11 3690,-23 10 177,5-5 0,-7 6 0,0-1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9.505"/>
    </inkml:context>
    <inkml:brush xml:id="br0">
      <inkml:brushProperty name="width" value="0.04286" units="cm"/>
      <inkml:brushProperty name="height" value="0.04286" units="cm"/>
      <inkml:brushProperty name="color" value="#F6630D"/>
    </inkml:brush>
  </inkml:definitions>
  <inkml:trace contextRef="#ctx0" brushRef="#br0">219 51 6273,'3'-2'1709,"-1"1"-989,0-1 180,0 1-1,-1-1 3508,0 0-3327,-1 1 2068,0-4-2698,0 4 1619,-4-6-1800,3 5 721,-7-5-810,5 5 809,-10-5-899,8 5 180,-11-3-270,10 4 0,-16 1-90,14 0 90,-21 5 0,20-3 0,-22 9 0,22-7 0,-17 13 0,19-12 90,-11 16-90,13-15 180,-4 15-90,8-15 90,5 12-180,-1-12 270,16 12-270,-12-13 90,22 10-90,-20-10 0,24 10 0,-23-9 0,20 13 0,-22-13 90,14 18-90,-17-16 0,10 17 0,-12-18 0,3 13 0,-4-14 89,0 11-89,-2-11 90,-3 11-90,2-12 90,-7 15-90,6-14 90,-7 12-90,6-13 270,-9 7-270,7-9 180,-14 2-90,11-5 0,-23-2 0,20 1-180,-20-2 90,23 3-90,-16 3 0,18-1-1169,-7 1 629,10-2-7015,0-7 6025,3 3 91,1-6 90,2 4 90,-1 0 90,2-1 179,-1 0 181,2 0 89,0-1 271,0 1 539,2-4 0,-2 3 0,3-3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0.255"/>
    </inkml:context>
    <inkml:brush xml:id="br0">
      <inkml:brushProperty name="width" value="0.04286" units="cm"/>
      <inkml:brushProperty name="height" value="0.04286" units="cm"/>
      <inkml:brushProperty name="color" value="#F6630D"/>
    </inkml:brush>
  </inkml:definitions>
  <inkml:trace contextRef="#ctx0" brushRef="#br0">238 34 6543,'-2'-3'1889,"0"1"-1169,1 0 89,0 0 91,0 0 3058,-2-3-3239,2 2 2070,-5-5-2430,4 6 1530,-9-2-1619,7 4 630,-10 4-810,9-2 539,-10 6-539,10-5 270,-13 10-270,12-9 180,-15 13-180,14-11 0,-6 6 0,7-6 0,1 0-1,-1 0 91,0 1-90,0 0 0,0 1 360,-10 14-360,8-9 90,-13 26-180,15-26 90,-6 30-90,10-30 0,4 32 90,0-33-90,12 27 90,-8-29-90,6 10 0,-6-14 90,-1 0-90,1-1 0,0 0 0,0 0 90,0-1 0,12 3-90,-8-4 89,22 2-89,-21-6 0,28-6 0,-26 4-359,26-10 269,-29 10-720,18-6 630,-21 7-899,7-1 809,-12 2-3598,-1-2 2519,-2 2-6476,-5-9 6835,4 6 990,-4-14 0,5 11 0,-2-6 0,3 9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0.622"/>
    </inkml:context>
    <inkml:brush xml:id="br0">
      <inkml:brushProperty name="width" value="0.04286" units="cm"/>
      <inkml:brushProperty name="height" value="0.04286" units="cm"/>
      <inkml:brushProperty name="color" value="#F6630D"/>
    </inkml:brush>
  </inkml:definitions>
  <inkml:trace contextRef="#ctx0" brushRef="#br0">4 26 6813,'-1'0'2249,"-1"2"-1350,2-2 8931,-1 0-9136,3-1-244,0 0 0,1-1 1169,7-2-1529,-4 2 90,19-5-360,-15 5-4228,31-2 2969,-28 4-6656,30 1 7105,-33-1 990,12-2 0,-19 1 0,1-2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08.637"/>
    </inkml:context>
    <inkml:brush xml:id="br0">
      <inkml:brushProperty name="width" value="0.08571" units="cm"/>
      <inkml:brushProperty name="height" value="0.08571" units="cm"/>
      <inkml:brushProperty name="color" value="#ECECEC"/>
    </inkml:brush>
  </inkml:definitions>
  <inkml:trace contextRef="#ctx0" brushRef="#br0">196 6 7623,'0'-3'1349,"-1"0"3508,1 3-4677,-2 1 0,2-1 0,-3 1 359,1 1-359,2-2 720,-5 5-810,3-2 450,-2 3-451,0-2 271,1 0-270,0 1 180,-1 5-270,1-5 180,-5 18-180,6-17 90,-8 23-90,7-19 0,-9 21 0,8-21 0,-11 30 0,11-27 0,-12 32 0,11-32 0,-9 33 0,10-32-90,-8 28 90,8-31 0,-8 21 0,8-23-90,-8 15 90,8-18 0,-4 9 0,6-12 0,-2 3 0,4-5-720,-1 1 541,4-5-91,-2 2-90,2-2-540,-1 1 271,0 0-5758,6-7 5668,-3 2 719,7-10 0,-9 12 0,2-5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1.189"/>
    </inkml:context>
    <inkml:brush xml:id="br0">
      <inkml:brushProperty name="width" value="0.04286" units="cm"/>
      <inkml:brushProperty name="height" value="0.04286" units="cm"/>
      <inkml:brushProperty name="color" value="#F6630D"/>
    </inkml:brush>
  </inkml:definitions>
  <inkml:trace contextRef="#ctx0" brushRef="#br0">16 1 6723,'-2'1'2249,"0"0"-1350,1 0 91,-1 0 89,1 0 1,-1 0 4047,-1 3-4678,2-2 1350,-1 9-1529,3-6 810,4 15-901,-2-12 541,6 28-630,-6-22 450,4 34-450,-6-32 359,-2 36-449,0-37 180,-2 27-90,2-33-180,0 11-180,0-17-3417,2 1 2337,0-6-7105,2-9 7376,-1 6 1079,3-16 0,-4 13 0,2-6 0,-3 8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1.789"/>
    </inkml:context>
    <inkml:brush xml:id="br0">
      <inkml:brushProperty name="width" value="0.04286" units="cm"/>
      <inkml:brushProperty name="height" value="0.04286" units="cm"/>
      <inkml:brushProperty name="color" value="#F6630D"/>
    </inkml:brush>
  </inkml:definitions>
  <inkml:trace contextRef="#ctx0" brushRef="#br0">9 57 6273,'-2'-2'1889,"1"-1"-1169,0 1 179,0-1 91,0 1 4767,-1-4-4858,2 3 1979,1-5-2428,0 6 1439,8-5-1619,-4 5 270,20-4-450,-14 4-90,11-1 90,-12 2-90,0 0 89,0 0-89,0 0 0,0 0 0,0 1 0,16 0 0,-13 1 0,21 5-89,-26-4 358,11 15-179,-17-11 450,-3 21-450,-2-18 0,-4 9 0,4-12 0,-1-1 0,1 1-90,-1-1 0,0 0 90,1-1-270,-8 8 90,6-6-630,-14 12 450,13-12-629,-16 11 719,14-12-270,-16 8 450,17-10 360,-10 3-180,13-5 630,-2-1-631,5 0 451,2 0-540,0-1 90,7 2-90,-4-1 0,11 5-90,-10-2 270,12 8-180,-12-6 179,15 18-179,-14-15 0,16 24-90,-15-22 90,20 25-90,-18-24 0,19 18-90,-21-23-449,11 11 359,-15-13-2249,4 3 1710,-6-6-7377,-6-5 6747,3 2 90,-5-5 89,5 4 91,1 0 89,0-1 181,0 1 179,1 0 181,0 0 198,1-1 251,0 0 0,0 1 0,1-1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2.455"/>
    </inkml:context>
    <inkml:brush xml:id="br0">
      <inkml:brushProperty name="width" value="0.04286" units="cm"/>
      <inkml:brushProperty name="height" value="0.04286" units="cm"/>
      <inkml:brushProperty name="color" value="#F6630D"/>
    </inkml:brush>
  </inkml:definitions>
  <inkml:trace contextRef="#ctx0" brushRef="#br0">241 33 6633,'-1'-2'1979,"0"-1"-1169,0 2-1,1 0 181,-1-1 3237,1 0-3417,0 0 1618,-2-3-2068,1 3 1349,-8-2-1529,5 3 540,-16-3-630,12 3 539,-25-1-539,22 2 630,-24 2-630,26 0 539,-18 6-629,19-4 270,-10 9-270,14-8 180,0 13-180,5-12 90,9 17-90,-4-15 90,18 15-90,-15-16 90,23 18 0,-21-17 90,19 21-180,-22-19 270,12 26-270,-16-24 90,7 28-90,-9-28 179,-1 24-89,-2-26 180,-10 14-180,5-19-90,-6 2 90,7-6 0,-2 0-90,0-1 90,0 0-90,0 0 0,-1-1 90,-1 0-90,-11-3 0,8 1-630,-23-7 271,23 6-4858,-21-9 3597,25 9-7194,-5-8 7734,14 9 1080,9-10 0,-6 8 0,6-5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5.254"/>
    </inkml:context>
    <inkml:brush xml:id="br0">
      <inkml:brushProperty name="width" value="0.04286" units="cm"/>
      <inkml:brushProperty name="height" value="0.04286" units="cm"/>
      <inkml:brushProperty name="color" value="#F6630D"/>
    </inkml:brush>
  </inkml:definitions>
  <inkml:trace contextRef="#ctx0" brushRef="#br0">12 3 6094,'-2'-1'989,"0"0"-629,2 1 89,-2 0 91,2 0 0,-1-1 1529,0 1 3148,1 0-4947,-1 0-91,0 0 1710,1 0-1799,-1 2 90,1-2 0,0 2 360,0 0-450,0-1 539,0 3-539,0-3 270,1 3-270,-1-3 90,1 4-180,-1-5 90,1 6-90,0-4 0,0 5 0,-1-5 0,2 5 0,-2-6 0,3 6 0,-2-7 90,2 4-90,-1-3 90,2 1-90,-2-1 0,4 0 0,-5-1 0,5 1 0,-4 0 0,5 0 0,-5 0 90,5 0-90,-5-1 90,4 1-90,-4-2 0,3 0 0,-4 0 0,2 0 0,-3 1-180,0-1-1349,1 2 1439,0-1-360,0 0 360,-1 2 90,-1-2 0,1 2-90,-1-2 90,1 0 270,-3 1-270,1-1 540,-3-2-450,3 1 629,-4-2-629,4 1 180,-4-2-270,4 3 180,-4-4-180,5 3 90,-3-4-90,3 4 90,-1-7-90,2 6 270,0-6-180,0 7 359,0-4-359,0 4 180,-1-1-180,1 3-630,0-1 540,0 3 0,-1-1 0,1 2 0,-1-1 0,1 0-180,-1 3 180,0-3-269,0 3 179,1-3 0,0 3 90,0-3-90,0 5 90,0-4 0,0 6 0,1-6 0,0 7 0,0-7 0,1 4 0,-1-6-630,2 4 360,-2-5-3058,3 4 2069,-3-3-5757,4 4 6206,-2-3 810,6-1 0,-6-1 0,5-2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6.739"/>
    </inkml:context>
    <inkml:brush xml:id="br0">
      <inkml:brushProperty name="width" value="0.04286" units="cm"/>
      <inkml:brushProperty name="height" value="0.04286" units="cm"/>
      <inkml:brushProperty name="color" value="#F6630D"/>
    </inkml:brush>
  </inkml:definitions>
  <inkml:trace contextRef="#ctx0" brushRef="#br0">6 31 6273,'-2'1'1170,"1"0"-631,0-1 2879,1 0 1350,-1 1-4498,1 0 89,0-1 451,0 1 89,0 0-719,0 0 0,1-1 0,0 1 180,1 1-270,-1-2 270,8 1-360,-5-1 90,13-4-90,-10 2 0,19-8 0,-18 6 90,18-7-90,-20 9 179,8-4-89,-12 6 90,3-2-180,-5 2 90,2 0-90,-2 0 90,2 0-90,-2 0-90,1 0 90,0 0 0,0 1 90,0-1-90,0 0 0,-1 0 0,2 0 90,-2 0 0,3 0-90,-2 0 90,2-1-90,-3 0-8725,1 1 7556,-2 1 89,0-1 91,-1 1-720,1 0 1079,0 0 630,0-1 0,1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8.238"/>
    </inkml:context>
    <inkml:brush xml:id="br0">
      <inkml:brushProperty name="width" value="0.04286" units="cm"/>
      <inkml:brushProperty name="height" value="0.04286" units="cm"/>
      <inkml:brushProperty name="color" value="#F6630D"/>
    </inkml:brush>
  </inkml:definitions>
  <inkml:trace contextRef="#ctx0" brushRef="#br0">82 13 17427,'0'-1'0,"2"-1"0,-2 2 0,1-1 0,-1 1 0,2-1 0,-2 1 0,1-1 0,-1 1 90,1-1-90,-1 1 180,1-2-180,0 2 180,-1-1-90,0 1-180,1-1 0,0 0 180,0 1-90,-1 0 180,1 0-180,-1 1 0,0 0 0,1 0 0,-1 1 0,-1-1 90,1 2 0,0-3 89,-2 3-179,2-2 90,-1 0 0,0 0-90,1 0 90,-1 0-90,0 0 90,0 1-90,0-1 90,0 0 0,-1 3-90,1-2 90,-3 4-90,3-4 90,-3 4-90,3-4 90,-3 2-90,2-3 90,-5 2-90,4-2 180,-6 4-180,6-3 90,-7 5 0,7-4-90,-5 3 0,7-5-270,-3 1 180,3-2-989,-4 0 899,3-1-1529,-3 0 1079,3 1-4767,1-1 4498,0 1-2609,0-1 3508,1 1 0,0-2 0,0 2 0,0-1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47.871"/>
    </inkml:context>
    <inkml:brush xml:id="br0">
      <inkml:brushProperty name="width" value="0.04286" units="cm"/>
      <inkml:brushProperty name="height" value="0.04286" units="cm"/>
      <inkml:brushProperty name="color" value="#F6630D"/>
    </inkml:brush>
  </inkml:definitions>
  <inkml:trace contextRef="#ctx0" brushRef="#br0">204 54 9242,'2'1'0,"-1"1"5487,-1-2-5308,2-2 91,-1 2-90,0-1 360,1-1-360,-2 2 629,1-2-719,0-1 450,-1 3-540,0-3 90,0 0-90,0 3-90,-2-5 180,1 2 360,-1-2-360,1 3 809,-2-5-719,1 4 450,-3-3-540,1 2 90,-3 1-180,3 1 0,-10 2 0,9 0 0,-14 2 0,14-2 359,-13 1-269,13-1 270,-11 0-270,11 0 180,-7 0-270,8 0 0,-9 1 0,9-1-90,-8 5 90,8-2 0,-7 6 0,8-6 90,-5 4 0,7-6 0,-6 7-90,6-7 0,-6 8 0,5-6-90,-3 9 90,4-8 0,0 10 0,1-10 0,2 6 0,-1-5 0,3 2 0,-1-2-90,3 3 90,-4-5 0,7 4 0,-6-4 90,6 4-90,-5-4 0,2 2 0,-5-4 0,3 2 0,-4-3 0,6 3 0,-2-2 0,8 4 0,-8-4 0,13 3 0,-14-3 0,15 2 0,-16-2 0,12 0 0,-9-1 0,7 2 0,-7-2-90,5 3 90,-7-1 0,7 4 0,-6-3 0,5 3 0,-8-5-90,6 2 90,-7-3-90,3 1 90,-3-1 0,2 1 0,-2-1 0,5 4 0,-4-3-90,4 3 90,-4-2 0,3 4-90,-2-3 90,2 3 0,-4-5 0,2 7 0,-2-7 0,1 7 0,-1-7 0,0 5-90,-1-2 90,1 2 0,-1-3 0,0 2 0,1-5 0,-2 4 0,1-3 0,-4 6 0,2-4 0,-7 10 0,8-9-90,-6 8 90,7-9 0,-2 4 0,2-4 90,-1 0-90,1-2 0,-2 1 0,2-2 0,-3 2 0,1-1 0,-2 1 0,0 0 0,1 0 0,1-1 270,-5-1-180,7 0 360,-13-3-360,10 2 89,-7-3-89,6 2-90,-4 0 0,5 1 0,-7-1 0,9 2 90,-10 0-90,11 0 270,-13-2-270,12 2 180,-10-4-180,10 2 0,-4-2 0,4 2 0,-1-1 0,2 3-90,-3-2 90,4 2 0,-2-1 0,-1 1 0,2 0 0,-2 0 90,3 0-90,-2-1 0,1 1 0,-1-1-2339,2 1 2070,2 1-1,-1-1-90,1 2-360,-1-1 361,0-1-3779,1 4 3059,-2-4-4228,2 11 4677,-2-9 630,2 9 0,-1-8 0,0 1 0,1-1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09.320"/>
    </inkml:context>
    <inkml:brush xml:id="br0">
      <inkml:brushProperty name="width" value="0.08571" units="cm"/>
      <inkml:brushProperty name="height" value="0.08571" units="cm"/>
      <inkml:brushProperty name="color" value="#ECECEC"/>
    </inkml:brush>
  </inkml:definitions>
  <inkml:trace contextRef="#ctx0" brushRef="#br0">14 2 6453,'-4'-1'1080,"2"1"2698,2 0-3329,-2 1-89,1 0 1349,-1 0-1439,1 1 0,1-2 1439,-2 2-1619,2 2 90,0-4 269,0 4-359,1-1 0,-1-2 90,1 5-90,1-3 90,5 9-90,-2-6-90,11 12 0,-10-12 0,16 17 0,-15-16 90,17 19-90,-18-19 0,15 21 0,-15-20-90,13 20 90,-14-21-90,7 16 90,-9-19 0,5 13 0,-8-16 0,5 9 0,-5-10 0,2 4 0,-2-3-180,2 1 90,0-4-90,-2 2-539,2-1 359,-1-1-270,0 1-3597,2-2 3327,-2 3-3058,2-5 3689,-3 4 269,2-2 0,-3-1 0,1-1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11.120"/>
    </inkml:context>
    <inkml:brush xml:id="br0">
      <inkml:brushProperty name="width" value="0.08571" units="cm"/>
      <inkml:brushProperty name="height" value="0.08571" units="cm"/>
      <inkml:brushProperty name="color" value="#ECECEC"/>
    </inkml:brush>
  </inkml:definitions>
  <inkml:trace contextRef="#ctx0" brushRef="#br0">6 19 12300,'-3'-1'1169,"0"0"2519,3 1-3508,4-3-90,-3 3 0,3-3 0,-2 2 90,-1 1 270,6-3-450,-6 2 269,13-2-179,-12 3 0,17-2-90,-13 2 90,12-1 0,-10 1 0,9 2 0,-11-2 0,13 2-90,-17-2 90,17 1-90,-16-1 0,13 1 0,-11-1 90,12 0-90,-11 0 0,14 1 0,-18-1 0,15 1 0,-16-1 90,13-1-90,-10 1 180,9-2-180,-9 1 0,8 0 0,-10 1 0,11 0 0,-9 1 0,10 1 0,-10-1 90,9 0-90,-12-1 0,12 0 0,-8 0 0,9-1 0,-10 0 0,9 0 0,-8 1-90,9 0 90,-9 0 0,10 2 0,-10-1 0,8 2 0,-7-2 0,2-1 0,-1 1 0,3-1 0,-5 0 0,8 0 0,-11 0 0,8 0 0,-10 0 0,4 1 0,-1-1 0,-2 0 0,5 0 0,-5 1 0,1-1 0,5 0 0,-6 0 0,13 0 0,-10-1 90,9-1-90,-5 1 0,4-2-90,-4 3 90,6-1 0,-9 1 0,12 1 0,-15-1 0,19 0 0,-19 0 0,22-2 0,-21 1 0,16-1-90,-14 1 90,9 1 0,-6 0 0,5 2 0,-6 0 0,2-1 0,-5 0 0,5 0 0,-4-1 0,9-1 0,-10 1-90,9-1 90,-11 1-90,10-1 90,-10 1-90,10 0 90,-10 0-90,8 0 90,-9 0 0,5 0 0,-2 0 0,4 0 0,-1 0 0,0 0 0,-3 0-90,4 2 90,-7-1-270,6 2 270,-6-3-449,1 1 359,1-1-990,-2 0 810,2 1-3507,2 0 2877,-3-1-3328,3 1 3599,-5-1 629,-1 3 0,1-2 0,-2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3:47.050"/>
    </inkml:context>
    <inkml:brush xml:id="br0">
      <inkml:brushProperty name="width" value="0.08571" units="cm"/>
      <inkml:brushProperty name="height" value="0.08571" units="cm"/>
      <inkml:brushProperty name="color" value="#FFFF03"/>
    </inkml:brush>
  </inkml:definitions>
  <inkml:trace contextRef="#ctx0" brushRef="#br0">9 183 6273,'-4'3'450,"0"-1"7825,4-2-8185,1 2 0,0-2 90,1 4-90,-1-4 0,2 3 270,1 0-270,-1-1 360,11 6-360,-12-7 89,20 8-89,-17-8 90,21 6-90,-17-5 90,19 6-180,-19-5 270,22 8-270,-22-8 90,22 9-90,-22-9 0,21 5 0,-21-7 0,20 4 0,-23-4 0,13 2 0,-18-3 0,9 1 0,-10 0 90,7-1-90,-7 0 0,6-1 0,-5 1-90,3-2 90,-4 1-90,3-2 0,-2 2 0,1-3 0,-2 4-90,2-5 180,-2 4-180,1-5 180,-1 5-90,0-6 0,0 7 90,0-10 0,-1 6 0,-1-8 0,0 5 0,-1-5 0,0 5 0,-1-9 0,2 11-89,-4-19-1,4 17 0,-5-22 0,6 23 0,-6-21 90,7 24 0,-7-20 0,6 20 0,-4-14 0,5 16 0,-2-4 90,0 3-90,1 0-90,-3-2 0,0-3 0,0 3-360,-2-5 360,3 4-629,0 0 539,2 3-2784,1 2 0,0 0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14.520"/>
    </inkml:context>
    <inkml:brush xml:id="br0">
      <inkml:brushProperty name="width" value="0.08571" units="cm"/>
      <inkml:brushProperty name="height" value="0.08571" units="cm"/>
      <inkml:brushProperty name="color" value="#ECECEC"/>
    </inkml:brush>
  </inkml:definitions>
  <inkml:trace contextRef="#ctx0" brushRef="#br0">225 3 7623,'-4'1'719,"2"-1"361,2 0-990,-3 0 89,2 0 6748,-2-1-6838,9 0 91,-5 1-90,5-2 270,-6 2 1439,0 0-1709,2 2-90,-2-2 270,2 1-180,-2 3-90,0-4 0,0 4 90,-1 1-90,0-4 90,-2 9-90,1-7 180,-5 11-180,3-8 90,-6 13 0,7-15-90,-10 17 0,10-15 0,-11 16 0,9-15 89,-11 20-89,10-18 0,-13 22 0,14-22 0,-11 19 0,11-20-89,-9 16 89,10-17 89,-8 16-89,8-15 90,-6 10-90,6-11 0,-5 5 0,6-8 0,-5 4 0,5-6 0,-3 2 0,2 0-90,0-1 90,0 1 0,0 0 90,3-2-4587,-1-1 3508,4-7-181,-1 5 91,1-5-3509,4 1 3869,-3 2 719,8-7 0,-7 6 0,4-3 0,-5 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15.208"/>
    </inkml:context>
    <inkml:brush xml:id="br0">
      <inkml:brushProperty name="width" value="0.08571" units="cm"/>
      <inkml:brushProperty name="height" value="0.08571" units="cm"/>
      <inkml:brushProperty name="color" value="#ECECEC"/>
    </inkml:brush>
  </inkml:definitions>
  <inkml:trace contextRef="#ctx0" brushRef="#br0">13 6 6183,'-3'-1'900,"0"0"1529,3 1-1890,-3 0-89,2 0 6476,-1 1-6746,6-3-90,-3 2 0,4-2 0,-2 2-90,-2 0 360,7 3-270,-4-1 89,6 3-179,-4-1 90,7 5-90,-7-5 0,11 9 0,-12-8 90,12 14-90,-12-13 90,11 15-90,-12-15 90,9 12-90,-10-14 0,6 8 0,-7-9 0,1 2 0,-2-4 0,1 1 0,-2-1 0,1 1 0,1 0 0,-2-2 0,2 2 0,-1 0 0,-1-2-9831,2 2 9024,-1-5 1,-1 3 0,2-3-1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16.337"/>
    </inkml:context>
    <inkml:brush xml:id="br0">
      <inkml:brushProperty name="width" value="0.08571" units="cm"/>
      <inkml:brushProperty name="height" value="0.08571" units="cm"/>
      <inkml:brushProperty name="color" value="#ECECEC"/>
    </inkml:brush>
  </inkml:definitions>
  <inkml:trace contextRef="#ctx0" brushRef="#br0">82 16 5824,'-2'-2'539,"1"0"1,1 2-180,-2-2 0,2 2 2338,-2-2-2248,1 0-90,0 2 1708,-1-1-1798,-1 0 1080,3 1-1171,-3-1 631,-3 2-720,4-1 540,-6 1-540,7 0 359,-5 2-359,5-2 270,-7 5-270,8-5 90,-8 8-90,7-7-90,-5 6 0,6-7 0,-3 4 0,3-5 0,-3 5 0,3-5 0,-3 6 0,3-6 0,-2 8-90,1-7 90,-2 13 0,3-11 0,-2 13 0,2-15 0,1 16 0,-1-15 90,4 15-90,-3-12 0,5 8 0,-4-10 0,4 5 0,-3-6 0,4 5 0,-4-5 0,9 4 0,-10-6 0,12 4 0,-13-3 0,8 1 0,-8-2 0,1 0 0,1 1 0,-2-1 0,2 0 0,0 0 0,1 0 0,0 0-90,5-2 90,-5 1-90,7-3 90,-7 2-90,6-2 90,-7 2 0,4-1 0,-4 2 0,2-4 0,-4 4 0,6-8 0,-6 7 0,5-8 0,-5 6 0,1-5 0,0 3 0,-1 0 0,0 2 0,0-4 90,-1 7-90,1-12 0,-2 9 0,-2-9 90,1 7 270,-3-4-270,2 5 359,-3-3-359,2 3 360,-4-3-360,5 5 0,-7-6-90,8 8-90,-11-7 90,11 7-810,-11-5 631,11 6-2340,-10-1 1619,8 2-4946,-2 0 5126,3-1 720,3 0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8:12.834"/>
    </inkml:context>
    <inkml:brush xml:id="br0">
      <inkml:brushProperty name="width" value="0.08571" units="cm"/>
      <inkml:brushProperty name="height" value="0.08571" units="cm"/>
      <inkml:brushProperty name="color" value="#33CCFF"/>
    </inkml:brush>
  </inkml:definitions>
  <inkml:trace contextRef="#ctx0" brushRef="#br0">112 0 8792,'3'2'180,"-1"-1"-180,-2-1 90,2 2 0,-1-2 90,2 3-90,-2-3 90,5 4-180,-6-3 89,4 2-89,-4-3 90,2 1-90,-1 0 0,0 0 90,2 0-90,-3 0 0,3 0 270,1 2-270,-1-1 270,6 4-180,-5-4 180,6 5-180,-9-6 270,9 6-270,-9-6-1,5 3-89,-6-4 90,2 2-90,0 0 90,-2-2-90,3 4 90,-3-4 0,5 5 0,-3-3 0,7 6-90,-6-5 0,10 9 13,-9-9 144,12 10-89,-10-8-10,3 2 2,-5-4 1,-2-1-4,1 0 156,1 1-107,-2 0 149,1-1-175,1 2 409,1 1-369,0 0 423,5 6-408,-8-7 99,7 9-257,-6-9-115,1 3 91,-1-3-67,-2-3-7,2 2 40,-2-2-27,1 2 95,-1-3-22,3 5 2,-2-3-99,5 5 121,-3-3 11,0 0-11,0 0-2,-4-4 25,3 4-1,-2-4-11,2 4 0,-2-3 1,2 3 20,0 1 15,-1-2-108,5 7-14,-6-8 14,6 8-79,-4-7 91,0 1-2,-1 0-20,-1-3-13,2 2 95,-3-2 89,1 0-89,1 1 0,-1-2 0,6 6 0,-6-5 0,6 5 90,-7-5 0,3 3 0,-2-4 0,2 4 0,-2-4 0,2 4 270,0 0-270,1 1 180,4 5-360,-5-6 90,8 8 0,-8-8 0,7 8 0,-8-8 0,8 7 0,-9-9-90,8 10 90,-8-11 0,7 13 0,-7-13 270,5 14-270,-5-13 359,5 15-269,-5-13-90,4 10 0,-3-8 0,3 8 0,-3-9 0,3 11 0,-5-13 0,4 14 0,-4-14 0,3 12 0,-3-13 90,2 11-90,-1-8 0,1 8 0,-1-5-90,1 5 90,-1-5 0,0 6 0,0-6 0,1 9 90,-1-11-90,0 9 0,-1-10 0,0 9 0,-1-6 0,1 0 0,-1-2 0,1-6 0,0 7 0,0-7 0,0 4 0,-1-1 0,1 1 0,0 3 0,0 4 0,0-6 0,0 8 0,0-11 0,2 13 0,-2-12 0,1 9 0,0-8 0,-1 2 0,1 2 0,-1 2 0,0-5 0,0 12 0,-1-15 0,1 14 0,-1-15 0,0 12 0,1-11 0,-1 10 0,1-10 0,0 11 0,0-8 0,-1 8 0,0-5 0,-1 5 0,2-8 0,-2 7 0,1-8 0,-2 8 0,2-8 0,-2 8 0,2-8 0,-2 9 0,2-9 0,-3 8 0,3-8 0,-3 8 0,2-8 0,-2 7 0,3-10 0,-5 12 0,4-9 0,-4 9 0,3-6 0,-4 6 0,4-6 0,-7 11 0,8-13 0,-8 11 0,8-12 0,-4 9 0,2-7 0,-1 3 0,1-3 0,-3 7 0,4-9 0,-5 9 0,5-9 0,-1 3 0,3-4 0,-1-1 0,2-1 0,-3 3 0,3-4 0,-2 2 0,-1 2 0,3-3 0,-5 7 0,4-7 0,-6 11 0,6-10 0,-7 12 0,6-10 0,-5 8 0,5-9 0,-3 5 0,4-7 0,-7 8 0,7-7 0,-7 7 0,6-6 90,-5 5-90,4-4 180,-4 4-180,5-5 90,-4 4-90,5-6 90,-4 4-90,5-5-90,-7 6 90,4-3 0,-9 8 0,7-7 90,-7 7-90,7-7 90,-5 4-90,8-6 180,-7 2-180,7-3 0,-8 1 90,8-1-180,-8 2 90,9-2 0,-9 6 0,8-6 0,-7 6 90,8-7 0,-5 4-90,5-3 0,-3 1 90,3-2-180,-6 4 90,5-2 0,-5 4 0,5-4 90,-3 4-90,5-6 90,-3 4-90,2-4 90,-1 2 0,-1-2 0,2 0-90,-2 0 0,1-2 0,2 2 0,-2-2 0,0 0 0,2 2 0,-1-2 0,0-1 0,1 3 0,0-3 0,0 0 0,0 2 0,2-7 0,-2 7 0,2-11 0,-2 10 0,2-9 0,-2 9 0,2-9 0,-2 10-90,2-8 90,-2 9 0,1-9 0,-1 8 90,2-11-90,-2 11 0,1-16 0,-1 15 180,-2-18-180,2 17 179,-2-16-89,1 14 90,-1-12-180,1 12 180,0-12-180,1 15 270,-1-18-270,1 18 180,-1-14-180,1 15 90,-1-6-90,1 7 0,-1-2 0,1 1 0,-1-5 0,1 6-90,0-3 90,-1 0 0,0 3-90,1-2 90,-3 3 0,2-1 0,-2 1 0,1 0 0,2-1-90,-5 6 90,3-4 0,-5 7 0,4-3 0,-4 7 0,3-6-90,-4 10 0,6-12 0,-7 13 90,6-13-90,-8 14 90,8-15 0,-9 15 0,9-13-90,-9 15 90,9-16-90,-5 14 90,6-14-270,-6 15 270,6-15-179,-5 13 179,6-16-90,-6 12 90,5-10-180,-3 9 180,2-8-180,-1 6 180,3-7-90,-2 7 90,2-9-90,-1 6 90,2-8-90,-1 2 90,0 1 0,1-2 0,0 2 0,0 0 0,0-3-90,1 3 90,0-2 0,0 0 0,2 1 0,-2-2 0,1 1 0,2-1 0,-4 0 0,4 0 0,-2 0 0,-1 0 0,2-1 90,0 1-90,-3 0 0,3-1 0,0 1 0,-2 0 0,3 0 0,-1 0 0,-2 0 0,2 0 90,0 0-90,-2 0 0,5 0 90,-5 0 0,7-2-90,-6 2 90,8-2-90,-8 1 0,11-2 90,-11 2 0,18-5-90,-17 6 180,20-7-180,-20 6 179,18-5-179,-15 5 0,10-3 0,-11 3 0,10 1 0,-13 0 0,19-1 0,-16 0 0,21-2 0,-17 1 0,19-5 0,-20 4 90,18-5-90,-17 5 0,15-4 0,-14 5 0,8-3 0,-11 3 0,5-1 0,-8 3 0,7-4 0,-10 4 90,10-4-90,-10 3 0,9-4 0,-9 4 90,6-3-90,-6 4 0,3-3 0,-2 1-90,0 0 90,0 1 0,0 0 0,-1 0 90,1 0-90,-2-2 0,0 2 0,0-3 0,-1 2 0,0 2 0,-1-5 0,2 5 0,-5-5 0,5 4 90,-5-4-90,5 5 360,-6-4-270,3 2 450,-8-6-450,7 6 359,-9-7-359,9 7 360,-10-7-360,7 5 360,-8-4-360,8 4 180,-11-4-180,11 4 89,-14-6-89,13 6 90,-18-10-90,18 9 90,-19-10-180,19 10 360,-16-9-360,17 10 270,-11-5-270,12 7 180,-9-4-180,10 5 90,-8-4-90,9 4-90,-7-3 90,7 2 0,-4 0 0,5 0 0,0 1 0,-1-2 0,3 3-270,-1-2 270,7 4 0,-4-2 0,7 3 0,-6-1 0,1-1 0,3 2-90,-4-2-630,2 1 450,-4-2-3687,4 3 2787,-3-2-5306,3 16 5666,-4-14 810,1 19 0,0-16 0,1 7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8:14.282"/>
    </inkml:context>
    <inkml:brush xml:id="br0">
      <inkml:brushProperty name="width" value="0.08571" units="cm"/>
      <inkml:brushProperty name="height" value="0.08571" units="cm"/>
      <inkml:brushProperty name="color" value="#33CCFF"/>
    </inkml:brush>
  </inkml:definitions>
  <inkml:trace contextRef="#ctx0" brushRef="#br0">90 40 5824,'-2'-3'539,"1"1"5218,1 2-5487,-2 1-90,1 0 0,-4 2 180,2-1-181,-1 1 271,-7 7-360,6-5 0,-11 14-90,11-12 0,-9 11 0,10-12 270,-4 5-180,6-8 539,-2 3-539,3-5 540,0 1-630,4-6 90,-1 1-90,2-4 90,0 3-90,0 0 90,8-7-90,-5 5 90,24-19-90,-21 16 90,25-18-90,-25 21-90,19-10 90,-23 13 0,14-4 0,-15 7-90,10 1 90,-9-1 0,5 6 0,-10-5 90,1 12-90,-4-8 90,-4 11-90,2-10 0,-6 7 0,7-10 90,-9 7-90,9-8 90,-7 4-90,8-4 90,0 0 90,2-2-180,3-1 0,0-1 90,4 0-90,-1 0 89,11-5-89,-9 4 0,20-9 0,-19 8 0,20-8 0,-20 8 0,19-7 0,-20 8 0,14-5 0,-18 6 0,4 0 0,-8 2 0,3 0 0,-3 1 0,3 2 0,-5 0 0,-6 8 0,5-7 0,-17 7 0,15-9-89,-19 6 89,17-6-90,-12 7 90,13-5-90,-3 5 90,6-4 0,0 2 0,2-4 0,2 0 0,0-1 0,0-2 0,0 2 0,2-1 0,-3-1 0,3 1 0,3-2 90,-4 1-90,6-2 0,-7 2-90,1-1 90,-5 4 90,2-2-90,-5 4 0,-1-3 90,-1-1 359,-20-1-359,15 0 450,-28-5-360,29 4 90,-22-4-270,27 5 0,-16-2 0,20 2 0,-12 2-90,13-2 90,-3 2 0,4 1 0,1-3 0,-1 3 0,5 0 0,0-1 0,11 2-90,-7-3-360,22-5 360,-19 2-899,23-4 539,-25 4-3238,19-5 2788,-18 4-3687,17-1 4137,-14 3 450,5 2 0,-9 1 0,-4 0 0,-2-1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8:25.316"/>
    </inkml:context>
    <inkml:brush xml:id="br0">
      <inkml:brushProperty name="width" value="0.08571" units="cm"/>
      <inkml:brushProperty name="height" value="0.08571" units="cm"/>
      <inkml:brushProperty name="color" value="#F6630D"/>
    </inkml:brush>
  </inkml:definitions>
  <inkml:trace contextRef="#ctx0" brushRef="#br0">365 1497 6004,'-2'-1'809,"-2"-2"-629,3 3 90,-1-2-90,-1 1 629,1-1-539,-1 1 1259,-4-2-1259,3 1 1529,-5-4-1529,5 4 899,-7-5-989,9 6 540,-12-6-540,10 5 269,-9-6-449,9 6 360,-9-7-270,10 6 270,-10-10-360,8 7 270,-8-10-270,9 10 180,-10-12-90,11 13 92,-12-15-29,12 16 268,-14-16-284,12 14 308,-10-10-103,10 11 254,-6-8-165,7 8 313,-7-10-402,7 8 400,-9-13-130,9 12 133,-9-18 37,9 17-163,-6-15 65,6 16-23,-3-10 14,4 10 168,-3-9-91,4 10-183,-3-7-142,2 8-143,-3-10-3,5 11 27,-6-13-93,7 15-149,-6-18-40,5 18 342,-4-17 129,5 18 113,-3-16 25,2 12-35,-2-14-78,1 11-509,-1-9-13,2 12 0,-1-6 0,2 12 0,-1-7 0,1 7 0,-1-6 0,1 5 0,0-1 0,0-2 0,0-3 0,0 2 0,0-6 0,0 10 0,0-6 0,0 4 0,0-2 0,1-1 0,0 2 0,1-10 0,-1 8 0,1-9 0,-1 10 0,0-4 0,0 2 0,0 1 0,0 3 0,1-5 0,-2 6 0,3-8 0,-2 6 0,4-9 0,-4 8 0,5-10 0,-5 10 0,4-8 0,-3 9 0,2-6 0,-3 7 0,5-7 0,-5 6 0,8-10-407,-6 10-282,8-15 25,-7 12 4,5-7 87,-7 10 102,5-7 128,-6 9 323,7-12 148,-5 10 157,5-11-29,-6 11 1,7-11-34,-7 11 5,5-8 75,-6 8-372,4-5 89,-3 5-74,5-7-168,-5 7 184,6-8-48,-7 10-82,5-7-65,-6 8 303,4-3-197,-2 1 10,0 1 126,1-3-232,-1 3 56,0 0 63,5-6 45,-6 7-301,8-10 177,-8 9 61,6-6-21,-6 8-31,5-6 78,-6 5-494,6-5 105,-5 5 158,4-7 170,-3 6-458,5-5 233,-3 3-164,3-2 14,-4 4 263,3-4-36,-5 5-308,4-3 77,-3 2 64,3-1 140,-2 1-246,4-1 37,-6 2 157,8-4-23,-8 5 168,7-5 21,-4 3-216,9-8 42,-7 6 69,9-8 40,-9 8-140,3-3 83,-5 4-62,0 0-97,1 0 330,-1 0-13,-1 1 182,2-2 0,-4 3-50,5-3-1,-6 4 51,5-3 0,-5 3 0,4-2 0,-3 1 0,4-3 0,-4 3 0,6-6 0,-5 5 0,3-3 0,-3 2 0,4 0 0,-4 2 0,7-3 0,-8 3-90,8-3 90,-7 4 0,2-3 0,-2 2-90,-1 0 90,0 0 0,2 0 0,-3 0 0,3 0 0,0-2 0,-2 2 0,7-4 90,-7 4-90,8-6 0,-6 4 0,12-12 0,-9 10-90,9-10 90,-11 11 0,4-2 0,-3 3 0,0 1 0,-2 0 0,1 0 0,-3 2-90,5-3 90,-5 2-90,6-3 90,-6 3 0,3-1 0,-3 2 0,4-2 0,-5 2 0,6-4 0,-5 3 0,5-3 0,-5 4 0,5-5 0,-5 5-90,4-5 90,-4 5 0,6-3 0,-5 3 0,6-2 0,-5 0 90,3 0-90,0-1 0,-1 0 0,0 0 0,2-2 0,-4 3 0,5-2 0,-7 3 0,9-2 0,-8 3 0,9-3 0,-10 3 0,13-4 0,-11 2 0,14-7 0,-13 7 0,10-6 0,-13 8 0,7-3 0,-4 2 0,5-1 0,-4 1-90,4-2 90,-7 2 0,2-1 0,-1 1 0,-3 1 0,3-1-90,-1 0 90,-2 1 0,3-1-90,0 0 90,-3 1-90,6-2 90,-2 2-180,3 0 180,-3 0-269,2-1 269,-5 1-90,4-1 90,-1 0-180,2 0 180,-3 0-90,2-1 0,-1 1-180,1-1 180,1 0-180,-1 0 270,-2 1-180,2 0 180,-1 0-90,2-1 90,0 0-90,2-1 90,-2 0 0,2 0 0,-3 1 90,1-1-90,-3 2 0,4-2 0,-6 2 0,8-3 0,-8 3-90,6-2 0,-7 2 1,3 0 89,-1 1 0,-1-1 449,1 0-449,-7 0 90,3 1-90,-3-2 90,5 2 0,-3 0 180,-1-1-180,0 1 180,-2-1-180,6 1 0,-7 0-90,6 0 90,-5 1-90,5-1 179,-4 1-179,4-1 180,-5 0-90,2 0 0,-3 0-90,0 1 90,-1-1-90,5 1 0,-6 0 0,8 0 0,-12 0 0,12-1 0,-12 0 0,11 0 90,-10 1-90,10-1 0,-10 1 90,11 0-90,-10 1 0,9-2 90,-9 3-90,7-3 0,-6 2 90,3-1-90,-3-1 0,5 0 90,-5 0-90,9 0 90,-8 0-90,7 1 90,-10 0-90,11-1 0,-12 2 90,8-2-90,-9 0 0,9 0 90,-4 0-90,8 0 0,-2 0 0,-1 0 0,3 0 0,-2 0 0,0 0 0,-1 0 0,-4 0 0,1 0 0,3 0 90,-2 1-90,5-1 0,-8 0 90,8 0-90,-10-3 0,9 3 0,-7-4 0,5 3 0,-3-2 0,4 2 0,-2-1 0,4 1 0,-4 0 0,4 1 0,-4-1 0,4 0 0,-4 0 0,4 1 0,-5-1 0,6 1-90,-3-1 90,0 1 0,2 0 90,-2-1-90,0 1 0,2 0 0,-2 0 0,0 0 0,2 0-90,-2 0 90,0 0 0,2 0 0,-3 0 0,2 1 0,1-1 0,-5 1 0,6-1 0,-6 1 0,5-1 0,-1 0 0,-1 1 0,3 0-90,-3-1 90,1 2 0,2-2-90,-2 2 90,0-1 0,1-1 0,-1 1-180,-1 0 180,3-1-540,-2 1 540,2 2 0,0-3-90,1 3 90,0-1 0,-1-1 0,2 3 0,-2-3 90,5 4-90,-5-4 0,5 5 0,-5-6 0,4 5 0,-3-4 0,5 6 0,-5-6 0,6 5 0,-5-4 0,5 4 0,-4-3 90,3 3-90,-4-3 0,4 5 0,-4-6 0,3 5 0,-2-4 90,1 3-90,-1-2 0,2 3-90,-1-3 90,0 0 0,0 1 0,-2-3 0,0 0 0,1 2 0,-1-2 0,0 0 0,2 2 0,3 2 0,-2-1 90,7 6-90,-8-6 0,5 3 0,-6-5 0,3 4 90,-6-6-90,6 6-90,-5-6 90,6 9 0,-6-8 0,6 8 0,-7-9 0,6 8 0,-5-8 90,2 4-90,-2-3 0,0 1 0,1 0 0,0 1 0,-2-3 0,1 1 0,0 0 0,0-1 0,0 1 0,0-1 0,0 0 0,2 3 0,-3-4 0,1 2 0,1-1 0,-1 0 117,1 0-89,-1-2 278,-1 0-90,3-2 13,-3 3 12,2-2-241,-1-1 0,-1 3-117,1-5 89,0 4-188,1-6 0,-1 5-13,4-7-12,-3 6 241,3-7 0,-1 4 0,2-4 0,-2 4-90,5-4 90,-4 5 0,6-6 0,-8 8 0,8-11 0,-8 10 0,8-11 0,-8 10 0,7-9 0,-6 9-90,8-9 90,-9 10 0,9-9 0,-8 11 0,4-5 0,-4 4 90,0-1-90,0 1 0,1-1 0,0 0 0,-1-1 0,0 1 0,-1 0 0,-1 2-270,-1 1 270,1-1 0,-2 2 0,2-2 0,-4 0 0,2 2 0,-2-2 0,0 1 0,1 0 0,-1 1 0,-1-1 0,-1 1 0,-3 0 0,-7 1 0,5 0 0,-10 1 0,9-1 0,-11 1 90,12-2-90,-3 1 0,5-1 0,3 0 0,-1 1 0,-2-1 0,3 1 0,-3 0 0,3 0 90,-8 1-90,6-1 0,-13 3 0,10-2 0,-10 1 0,10-2 90,-8 0-90,8-2 0,-7 0 0,10 0-90,-9-1 90,14 1 0,-8 0 0,8 1-90,-5 1 90,5-1 0,-4 1 0,5 0-270,-3 0 270,5 0 0,-2 0 0,1 1 0,1 0 0,-1-2 0,7 6 0,-4-3 0,10 5 0,-9-4 90,12 6-90,-13-7 90,15 8-90,-17-9 0,16 9 0,-15-10 0,13 12 0,-14-12 90,11 10-90,-11-9 90,4 4-90,-5-6-90,0 1 90,1 1 0,-2-2 270,2 2-270,0-4 0,-1 2 0,0-2 0,2-2 0,-3 3 0,5-8 0,-4 8-90,4-8 90,-3 6-90,3-3 90,-1 3 0,2-2 0,-2 3 0,1-2 0,-4 3-270,4-3 180,-4 4-629,5-7 449,-6 6-2159,6-6 1710,-5 6-3599,1-2 4168,-2 3 0,0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4:58.418"/>
    </inkml:context>
    <inkml:brush xml:id="br0">
      <inkml:brushProperty name="width" value="0.04286" units="cm"/>
      <inkml:brushProperty name="height" value="0.04286" units="cm"/>
      <inkml:brushProperty name="color" value="#302C2E"/>
    </inkml:brush>
  </inkml:definitions>
  <inkml:trace contextRef="#ctx0" brushRef="#br0">578 791 6004,'-3'4'1169,"-1"-1"-539,0 0-91,0 1 181,-1-2 2428,-2 2-2428,1-1 2158,-2 0-2428,5-3 1708,-2 0-1798,4 0 900,-2-1-1081,3 1 361,15-9-450,-6 4-90,65-28-90,-40 19-1606,41-15 0,5-2 1696,-20 8-90,15-6 0,18-8 0,-13 6-345,5-2 255,1 0 0,16-7 1,-19 8-1281,-10 4 1415,-2 1 0,-5 2-45,-27 10 0,-4 1-408,-5 2 498,-4 2 2062,-5 0-2062,-3 3 364,-4 0-274,-1 1 1933,-7 3-1394,1 0 344,-10 2-613,-14 2 3,6-1-363,-39 9 0,29-4 135,-26 8 0,-3 2-45,13-4 225,-38 14 0,-2 1-136,27-8 136,-39 15 0,0 0-225,33-12 180,-32 14 0,1 0-180,34-13 90,-22 11 0,4-1-91,36-15 91,-39 19-180,65-31 90,-3 1-90,12-6-90,25-9 90,-10 3-90,33-12 0,6-3 90,-6 3-1131,17-8 1,18-7-1,-12 4 1131,8-3 0,3-1 0,17-6 0,-18 7 0,-7 3 30,-6 3 0,12-5 0,-16 7-30,-11 4 180,9-4 0,-9 2 0,-39 16 630,2-7-720,-22 13 269,-45 4-359,23 0 0,-48 12 0,-7 3 0,18-3-30,-9 6 0,-18 4 0,15-2 30,-3 2 0,0 2 0,-16 6 0,16-5-18,0 1 18,6 0 0,-14 5 0,18-5 0,12-5-45,-13 9 0,7-2-45,44-21 0,-7 14 90,32-22 0,53-3 0,-24-5 60,24-8 0,19-6 0,-11 1-60,17-7 22,-15 2 1,18-6-1,1-1 1,-17 5-149,-20 6 0,0 0 126,21-7 0,16-7 0,-1 0 0,-17 7-2179,15-6 2179,4-1 0,-8 3 0,-47 18-204,-5 1 204,-5 2 2033,-5 1-1943,-4 2 163,-3 2 17,-3 0 2986,-4 2-3077,-27 1-179,8 2 45,-44 8 0,-10 2-45,11 1-933,-17 6 1,-19 6-1,14-2 933,-13 5-23,23-4 1,-18 6-1,-1 0 1,17-4-113,18-6 1,1 1 134,-22 9 0,-18 7 0,2 1 0,19-7-90,-17 9 60,18-5 0,-9 5 0,20-7 30,25-9-310,-15 27 310,52-41 0,52 3 89,-20-15-44,50-16 0,9-4 45,-15-1-602,-7-2 1,20-8 0,3-2-1,-18 6 512,-18 7 0,1-2 0,9-3 0,16-8 0,6-2 0,-6 2 0,-19 8 986,-12 5 1,-4 1-957,36-15 0,13-6 0,-24 10 227,-26 11-77,38-21-90,-76 37 223,-14-8-313,-7 13-90,-68 3 0,39 3 60,-21 8 0,-17 5 0,10-2 30,-12 6-30,-6 5 0,-18 7 0,17-6 30,5 2 0,8-1 0,-12 4 0,17-5 173,8-2-218,-18 9 0,7-2 45,40-17-180,-34 18 180,58-29-90,15 0 0,6-8 135,35-12 0,7-4-45,-1-2 30,17-7 0,18-9 0,-12 5-30,-31 12 0,2 0 0,26-10 0,20-7 0,-1-1 0,-17 9-60,-25 9 1,-1 1 59,40-14 0,15-4 0,-23 8 0,-28 11 0,3 1 0,-9 2 0,-38 12 0,-2 3 0,-14 2 90,-61 18-90,31-10 30,-22 5 0,-18 6 0,11-3-30,-11 3-30,-10 4 0,-18 8 0,16-5 30,-2 3 0,27-7 0,-15 5 0,0 2 0,16-7 79,-25 13-109,9-2 0,-14 8 0,19-7-60,14-6 0,-9 9 0,10-1 90,43-24-180,15 16 180,14-26 0,80-8 0,-48-5 55,14-7 0,16-6 0,-10 3-55,15-8 0,-13 3 0,20-7 0,0-1 0,-17 6 0,-20 7 0,1 0 0,22-9 0,18-6 0,-1 0 0,-20 7 0,9-3 30,-14 4 0,9-4 0,-17 7 11,-22 7 139,32-19-90,-59 29 180,-8-11-270,-9 14-90,-51-2 90,27 8-90,-53 14 0,-9 3 90,21 0-765,-13 5 1,-20 7-1,18-4 765,-4 4-23,28-8 1,-14 6 0,0 1-1,16-6 2241,-21 11-2248,12-1 0,-11 7 0,17-7-60,15-5 0,-6 10 0,8-3 0,36-24 0,7 19 90,14-30 90,60-6-90,-32-5 0,51-18 0,7-5 2823,-17 2-2823,-9 2 0,21-8 0,0 0 0,-16 6 0,-19 7 0,0 0 22,22-11 1,19-7-1,-1 0 1,-22 9-23,7-4 30,-18 6 0,9-4 0,-19 7 60,-24 11 180,20-17-270,-42 28 179,-13-7-179,-2 10 0,-32 1-89,-15 13-1368,-30 14 1,-7 4 1411,41-14 0,-4 2 45,-12 7 0,-13 6 0,0 0 0,16-5-81,18-7 0,0 1 58,-17 10 1,-16 7-1,1 0 1,17-8-1488,-13 9 1510,-3 3 0,9-4-90,43-20 90,5-3-96,5-1 6,4-2 2650,3-2-2650,4-1 98,10 4-8,0-7 0,44-3 90,-20-7-45,42-16 0,8-4-45,-12 0-398,14-8 0,18-9 0,-14 6 398,-37 15 0,1-2 22,22-11 1,18-8-1,-1-1 1,-17 9 22,-26 11 1,-1 1-16,31-19 0,12-6 0,-21 10-30,-26 13 90,39-32 0,-71 49 0,0-10-90,-12 15 0,-29 3-90,12 2 45,-28 11 0,-4 1 45,7 0-753,-12 5 1,-13 5 0,11-4 752,-4 3-45,-29 13 0,4-1 2302,46-16-2347,-11 8 0,3 0 90,29-14-179,-24 21 89,39-27 33,4 6-33,7-11 90,38-9 0,-18 0 45,37-15 0,5-2-45,-11 1-817,13-5 1,15-6 0,-13 4 816,0-1 0,-9 3 0,10-4 0,-17 5 0,-18 8-155,31-20 245,-59 33 0,-1-4-90,-11 9 2237,-27 5-2237,12-1 0,-27 7 0,-5 2 0,11-2-45,-39 11 0,-2 2 45,32-9-45,-23 9 0,3 0-45,37-11-90,-38 20 180,58-26 2941,-7 8-2941,19-11 458,18 1-458,-6-3 90,76-17-90,-49 5-875,48-14 875,-52 11 90,1 0-90,0 0 0,-1-1 0,-1 1-268,-2-1 268,-3 1 0,23-12 0,-26 11 90,25-14 0,-41 21 180,4-2-270,-12 7 180,-16 2-90,6 1-90,-55 8 0,36-4-45,-27 6 0,-2 0 45,18-3 0,-24 6 0,1-1 0,23-4-45,-17 5 0,2 1-45,27-7-90,-30 14 90,49-19 760,1 7-670,10-8 0,37-4 90,-20-2 0,34-11 0,4-3-90,-17 2 0,29-11 0,-2 0 0,-30 10 45,10-6 0,-3 1-45,-25 11 90,18-11-90,-34 19 473,2-1-473,-7 4 179,-21 4-179,9-2 90,-48 9-90,35-6 0,-69 14 0,60-13-45,-25 6 0,0 0 45,24-5-90,-61 15 90,77-16-179,-18 6 179,34-10-90,2 3 90,2-5 90,41-3-90,-23-1 45,31-6 0,5-1-45,-16 2 0,31-6 0,-1 0 0,-29 7-45,16-2 0,-5 1 45,-31 6 0,20 0 0,-36 3 0,2 1 0,-6-1 90,-11 8-90,3-4 89,-45 22-89,27-15 0,-37 15 0,-4 2 0,18-8-1696,-28 14 0,2 2 1607,35-16-374,-11 11 0,3 0 463,25-13-624,-29 32 624,43-40-90,-2 19 0,16-26 90,50-3 90,-25-6-45,39-13 0,6-4-45,-17 3 30,7-5 0,14-6 0,-13 5 744,-2-1-774,24-12 0,-5 3 506,-48 19-416,42-20-90,-63 29 90,8-3-90,-20 10 3481,-27 9-3481,11-2 0,-77 32 0,55-22 0,-32 15 0,-1 1 0,25-11-1696,-29 14 0,1 0 1607,31-14-1091,-16 10 1,4-1 1179,30-14-292,-23 24 202,41-30 90,18 8 0,3-17 0,32-11 0,6-4 90,-10 0-90,33-17 0,2-2 0,-32 11 484,20-13 0,-3 1-484,-29 14-395,12-8 0,-1 1 395,-23 13-119,36-22 119,-48 28 2333,9-5-2333,-17 11 1639,-11 2-1639,1 1 0,-36 14 0,22-6 0,-25 12 0,-4 3 0,13-6-45,-26 16 0,-2 0 45,25-11 772,-39 21-772,51-27 0,0-1 0,1 0 0,2-1-433,2-1 433,2-1 0,2-1-90,-7 7 0,13-9 0,-1 3 90,17-11 0,36-14 0,-16 5 45,37-16 0,5-4-45,-17 7-1163,33-17 1,-2 1 1162,-34 13-260,15-9 1,-3 1 259,-31 15-407,30-19 407,-50 30-90,6-3 180,-12 7 2633,-19 8-2723,8-3 90,-57 23-90,38-15 45,-32 13 0,-4 1-45,14-7 0,-10 5 0,-15 5 0,13-5 0,-2 2-60,6-1 0,-11 6 0,17-7 60,17-5-90,-32 19 90,63-34 1316,28-6-1226,-7-3-45,39-16 0,6-3-45,-12 2 30,9-3 0,13-7 0,-12 6 675,2-3-675,-3 1 0,11-6 0,-13 6-30,-8 2-1696,15-10 0,-4 2 1696,-34 18-411,35-28 501,-46 34 449,8-8-359,-19 16 90,-21 1-270,9 2 0,-70 18 0,46-8 0,-35 14 0,-4 2 0,23-7-794,-39 19 1,-1 0 793,35-14-543,-20 14 0,6 0 543,40-20-416,-24 28 416,49-36-90,21 3 90,0-14 45,37-15 0,7-4-45,-10 1 30,8-6 0,15-5 0,-13 3-30,3-2 0,26-14 0,-3 0 0,-41 18 44,11-8 1,-4 2-45,-31 16 2017,18-14-2017,-36 25 1571,-11-1-1481,-1 5 0,-45 12-180,26-5 135,-40 15 0,-6 2-45,17-4 0,-10 4 0,-15 5 0,12-3 183,-3 1-213,3 2 0,-14 7 0,17-7 30,10-2-135,-7 9 0,9-3 135,41-23 3302,8 15-3302,13-25 90,62-13-90,-36 1-1651,41-19 0,6-3 1651,-21 6-757,6-3 1,14-8 0,-13 6 756,-4 1-518,23-13 0,-6 1 518,-46 24-237,42-28 237,-62 37 1753,10-6-1753,-22 14 2552,-21 0-2462,8 2-180,-57 7 90,37-1 0,-32 9 0,-4 1 0,16-2-531,-43 13 0,-1 2 441,36-10-333,-22 12 0,7 0 423,47-16-156,-17 20 156,45-29 0,31-1 0,-12-7 45,39-15 0,7-3-45,-11 0 30,7-4 0,16-6 0,-14 4 2762,2-2-2792,-2-2 0,12-6 0,-15 7 0,-8 0 0,14-8 0,-7 1 0,-39 20 1901,14-11-1901,-31 24 90,-23 5-90,6 3-3302,-65 22 3302,43-12-864,-43 19 0,-4 3 864,24-11 0,-3 1 0,-13 6 0,13-6 0,5-1-848,-25 11 0,5-1 758,40-18-893,-36 22 893,66-33 1253,26 2-1163,-3-7 45,31-8 0,4-4-45,-6-2 45,41-15 0,3-3-45,-28 6-103,-2-1 0,12-5 0,-15 5 103,-9 1 645,12-7 1,-8 1-646,-36 19 1677,10-9-1677,-24 19 89,-19 2-89,6 1 0,-59 19-89,36-8 89,-44 19 0,-7 2 0,23-8 0,-9 4 0,-16 7 0,16-6 765,5-2-855,-21 13 0,6-3 90,49-21-180,-17 21 90,48-32 0,53-2 90,-22-8 45,48-12 0,6-3 45,-23 1-90,3-2 0,13-5 0,-14 3 0,-5 0 0,20-11 0,-3 1 0,-36 13 45,9-7 0,-5 1-45,-25 12 3572,12-12-3572,-28 22 0,-34 3 0,15 3-45,-29 10 0,-5 1 45,11 1 0,-34 15 0,-2 2 0,23-8-174,-12 6 0,-2 3 84,6 1-90,-22 18 180,41-27-179,16 4 179,30-28 0,42-3 0,-21-3 0,34-10 0,5-4 90,-13 2-710,0 0 1,0-1 619,-8 1 0,0-1 0,-1 0-872,0 0 872,-2-1 0,-2 2 0,-3 0 0,24-14 90,-29 14-163,24-17 73,-45 26 271,-4-9-181,-11 14-90,-36 3-90,19 4 90,-34 11 0,-5 3 0,15-2 0,-34 15 0,0 1 0,35-11-90,-19 12 0,4 1 90,32-16-180,-24 27 180,49-36 962,16 7-962,0-14-90,67-15 90,-43 3-45,43-17 0,3-2 45,-29 7-45,28-12 0,-5 0 45,-39 16 0,42-24 0,-67 34 1086,6-6-1086,-18 13 180,-25 2-180,13 1 90,-66 20-90,47-12 0,-25 12 0,-1 0 0,20-7-45,-18 10 0,1 1 45,23-10 0,-46 30-90,62-35 302,-12 10-212,27-18 0,18-5 0,-5 0 90,52-19-90,-36 9 0,31-13 0,2-1 0,-21 8 0,21-10 0,-4 1 0,-32 14 180,25-13-180,-46 22 180,1 0-180,-6 3 180,-31 10-180,17-5 0,-65 25 0,49-17 0,-30 13 0,-3 3 0,21-10-855,-46 23 855,63-29 0,1 0 0,2 0 0,2-2 0,2 0-90,4-1 90,-6 5 0,12-8-90,3 4 90,11-11 0,45-13 90,-25 5-90,26-11 0,1-2 0,-15 5 0,19-9 0,0-1 0,-24 11 90,50-25-90,-66 31 0,15-8 90,-30 16 765,-3 0-855,-3 3 0,-21 9 0,11-4-90,-42 21 90,36-17 90,-47 23-90,47-25 90,-30 15 0,41-21-90,-6 3 0,15-6-90,4-3 90,0 0-90,29-13 0,-14 8 0,66-28 90,-55 23-45,19-9 0,-2 1 45,-24 9 0,31-18 90,-47 25 0,7-8 0,-16 11 0,-19-3-90,8 2 0,-49 7 0,38 0-45,-25 5 0,-1 2 45,17-4-45,-19 8 0,1 0 45,24-5-90,-50 23 90,58-24-90,-21 15 90,35-20-180,-2 4 180,11-7 0,26-4-90,-11 0 90,29-9 0,4-4 0,-13 2-1696,29-12 0,0-1 1696,-28 10-351,12-8 0,-3 1 351,-26 10 234,20-13-144,-38 23 180,-8-3-180,-4 7 0,-43 6-90,24-1 0,-38 11 0,-5 2 0,18-3-478,-39 12 0,0 2 478,36-10-90,-23 11 0,3-1 0,39-13-246,-34 24 336,63-31-180,12 7 180,4-12-90,47-9 90,-28-2-45,39-16 0,5-5 45,-19 6 0,36-17 0,-2-1 0,-39 17 403,13-9 1,-5 2-404,-33 16 45,16-11-45,-37 23 180,-13 0-180,3 2 0,-50 13-90,30-5 90,-28 10 0,-3 2 0,15-5 0,-38 17 0,-2 1 0,28-11-637,-29 13 0,2 1 637,40-17-236,-11 8 0,3-1 236,29-14-175,-17 11 175,35-21 1767,30-10-1767,-11 2 45,31-13 0,4-2-45,-7 2-312,40-21 0,3-1 312,-31 14 45,21-14 0,-5 2 45,-42 20 54,28-21-144,-51 33 90,-2-7 0,-10 13-180,-25 1 0,14 3 0,-75 22 90,53-13 0,-38 12 0,-4 1 0,25-7 0,-1 0 0,1-1 592,13-3-592,0 0-629,1 0 629,1 0-233,2 0 233,2-1 0,2 0-90,-29 13 90,29-12-180,-35 17 180,56-24 2137,0 5-2137,20-12 0,49-14 0,-26 5-645,47-19 0,7-5 645,-19 7 30,5-3 0,15-7 0,-14 6 881,-3 0-911,-9 2 0,11-6 0,-14 6 0,-12 4 89,5-5 1,-7 2 0,-31 18 595,-2-11-685,-14 18 179,-33-2-179,17 6 0,-27 7 0,-4 2 0,9 0-786,-16 7 0,-14 5 0,10-3 786,-8 4 0,-3 4 0,-15 6 0,15-6 2265,5 1-2295,3 2 0,-13 5 0,15-5-60,9-3 0,-13 10 0,9-2 0,42-24 0,7 15 90,22-27 0,72-13 0,-41 2 30,20-9 0,19-8 0,-12 4 2990,12-7-3020,5-1 0,17-8 0,-19 7 5,-9 3 25,-12 4 0,10-3 0,-17 5-30,-16 7 0,33-16 90,-68 30-90,-17 3 0,0 3-45,-35 11 0,-9 3 45,5-1 0,-13 7 0,-17 5 0,12-3-223,-11 4 200,18-4 1,-17 6 0,-1 1 0,16-6 22,-24 11-30,7-2 0,-14 7 0,19-8 392,17-7-407,-11 10 0,6-3-45,39-19 0,-11 13 90,38-26 0,37-7 0,-17-1-1613,45-15 1,6-5 1612,-16 4 30,8-4 0,15-6 0,-15 6-30,0-2 45,23-12 0,-4 2 109,-46 20 26,33-17-180,-67 32 90,-34 5-90,10 2-45,-31 8 0,-6 1 45,11 0-30,-14 4 0,-15 5 0,11-2 30,-7 1-30,-3 3 0,-15 5 0,14-4 30,5-2 0,3 0 0,-14 5 0,15-6 0,3 0 0,-23 10 0,5-1 0,43-17-90,-33 16 90,63-27 3302,19-5-3302,-1-2-3392,65-22 3392,-40 12 0,45-17 0,4-3 0,-25 11-1134,31-14 0,-3 0 1134,-45 19-159,9-5 0,-5 2 159,-30 13 90,11-5-90,-28 13 2156,-18 5-2156,7-1 0,-81 27 0,51-17 0,-49 18 0,-3 1 0,32-11 0,-34 12 0,3 1 3090,44-17-3090,-13 7 0,4 0 0,30-13-90,-20 10 90,41-18 912,21-7-912,0-1-1696,43-16 0,10-3 1696,-8 2 30,15-7 0,20-7 0,-14 5-261,8-5 253,-24 9 1,16-7-1,-1 0 1,-17 6-23,16-7 59,-17 6 1,7-4 0,-18 7-60,-24 11 90,-2-8-90,-32 21-90,-61 13 90,32-3-45,-38 12 1,-4 2 44,17-3 244,-1 0 0,1 0-244,12-3 0,-2 1-435,0 1 435,-1 0 0,0-1-1301,1 0 1301,0 0-890,-4 2 1,-1 1 889,-5 2-169,-25 13 1,2 0 168,37-15-359,-8 6 1,7-3 358,34-16 478,14 2-478,12-12 90,69-22-90,-42 9 0,43-18 0,4-1 0,-20 6 30,7-1 0,16-8 0,-16 7 1641,-2 1-1671,-11 4 0,11-4 0,-17 6 0,-18 7 0,32-14 0,-59 25 2589,-2 2-2589,-11 4 90,-39 17-90,19-8-348,-28 12 0,-4 2 348,13-6-886,-42 17 1,-2 2 885,30-13-871,-29 15 0,3-1 871,41-18-211,-8 9 1,4-2 120,28-15 1399,-10 14-1309,30-23 1675,32-5-1675,-13-2 45,44-16 0,8-5 45,-14 3-90,10-5 0,15-5 0,-14 4 3056,0-1-3056,-6 2 0,11-5 0,-14 6 1016,-13 4-926,7-2 0,-8 3 0,-35 15 179,2-3-269,-19 8 90,-31 7-90,14-2-90,-52 15 90,8 6-1696,-11 5 0,-4 3 1696,-10 5 0,27-9 0,-7 4 0,14-6 0,7-2-45,-13 8 0,6-1 45,33-17-89,-15 9 89,41-24-180,30-13 180,-10 4 0,38-15 0,7-3 0,-15 7 0,13-4 0,17-7 0,-14 5 3392,-3 2-3422,-5 1 0,11-5 0,-15 6 30,-13 5 45,8-4 0,-6 2-45,-28 10 179,10-3-179,-25 11 0,-20 5 0,7 0-89,-71 24 89,45-14-45,-34 14 0,-3 2 45,23-9 45,-28 13 0,0 0-45,31-13-45,-16 10 0,3-2 45,33-14-180,-29 19 90,51-29 0,10 9 90,4-12 0,47-2 0,-27-5-1651,43-15 0,5-4 1651,-19 3 30,5-4 0,14-5 0,-14 5-30,-3-1 0,27-13 0,-3 1 0,-42 18 180,46-24-180,-77 38 180,-8-1-180,-11 8 0,-57 17 0,32-8 0,-45 19 0,-6 3 0,23-7 0,-4 2 0,-16 7 0,15-6 0,3 1 0,-28 14 0,5 0 0,40-18-90,-7 9 0,6-2 90,32-20 3212,-2 15-3212,24-27-90,57-16 90,-29 4 45,41-18 0,6-3-45,-18 5-1069,5-1 0,14-7 0,-12 6 1069,3-2 0,-3 1 0,13-5 0,-16 7 0,-10 4 0,12-6 0,-7 4 0,-45 19 0,12-5 0,-33 14 90,-26 10-90,11-3 0,-34 13 0,-5 1 0,12-3-48,-38 15 1,-2 0 47,29-11-727,-4 3 1,-13 4 0,13-4 726,3 0-494,-23 12 0,5-2 404,45-19-388,-27 18 478,52-27 1586,19 0-1586,1-7 0,35-12 0,6-3 90,-7-1-90,10-5 0,15-6 0,-12 3 0,6-3 30,-3 1 0,13-6 0,-15 5 2475,-3 1-2505,19-10 0,-5 2 90,-41 16 90,28-15-90,-55 28 1935,-16-3-2025,-1 7-90,-62 11 90,38-2-45,-47 17 0,-4 3 45,24-5 0,-1 1 0,-14 7 0,14-6 831,7 0-921,-22 12 0,5-1 90,39-18-180,-30 21 180,59-36-180,7 9 180,4-11 90,52-5-90,-28-3-1651,39-16 0,4-4 1741,-16 4-90,10-5 0,14-8 0,-13 5 0,0 1-519,-8 2 0,10-5 0,-15 7 519,-17 7-432,37-19 432,-65 32 180,1-3-180,-15 9 0,-38 12 0,17-5 0,-30 11 0,-4 2 0,12-3 0,-9 5 0,-13 5 0,11-4 0,-1 1-8,1 1 0,-11 5 1,14-5 7,12-6-6,-9 6 0,7-2 6,33-16-180,-10 6 90,23-14 2346,24-3-2346,-9-1 135,38-11 0,6-4-45,-10 1 45,42-17 0,3-2 2242,-33 12-2257,-2-1 0,11-4 0,-13 5 843,-9 3-828,12-6 0,-7 2 45,-36 17 179,8-6-179,-24 11-90,-17 1 0,6 0-180,-34 5 180,27 1-179,-46 15 179,41-11 0,-39 20 0,44-19-90,-17 10 90,29-15-180,-2 2 180,11-5 0,22-6 0,-8 1 0,65-22 0,-48 14 45,32-12 0,2-2-135,-27 10 90,17-7 0,-6 2 0,-35 14 0,15-6 0,-33 14-90,-13 7 90,5-3-90,-45 25 90,32-16-3302,-60 31 3302,54-30-357,-18 11 1,0 0 356,17-9 0,-53 34 0,61-36-90,-22 18 90,35-26-90,2 5 90,10-11 0,29-9 0,-15 2 0,27-14 0,2-1 0,-12 4 45,21-11 0,-2 0-45,-25 13 0,45-26 0,-62 34 0,16-8 0,-28 16 3129,-5 1-3129,-1 0-90,-23 12 90,14-7 0,-42 19 0,36-15 0,-50 22 0,50-23 1066,-30 15-1066,42-20 0,-7 3 0,15-7 0,5-2 0,-2 0 0,28-15 0,-17 8 0,40-25 0,-37 23 90,26-18-90,-34 21 180,7-3-180,-15 9 90,-7 1-180,0 1 0,-29 5 90,16-1-90,-60 18 90,48-12-45,-27 10 0,-1 1 45,22-6-45,-17 8 0,3-1 45,27-9-90,-29 20 90,44-27-90,-6 8 90,14-14-90,15 0 180,-6-2-90,34-13 0,-25 6 90,44-26-90,-43 23 0,27-17 0,-38 24 0,4-2-90,-11 7 90,-22 9 0,10-4 0,-55 25 0,40-17 45,-26 12 0,-1 1-45,19-10-1696,-19 9 0,2-1 1696,23-11-938,-52 27 938,61-30-408,-25 15 408,40-22-180,9 5 180,5-9-90,48-11 180,-28 3 1607,33-12-1697,-31 8 0,3-1 0,3-2 0,0-1 594,2-1-594,1 0 0,1-1 0,48-21 0,-39 17 0,18-7 0,-2 0 0,-25 11 0,18-8 0,-3 0 0,-27 13 0,44-23 0,-59 30 589,10-7-589,-21 12 180,-1 1-180,-2 1 1214,-18 5-1214,11-3-180,-22 8 180,21-7 284,-7 6-284,11-6-180,-1 4 180,5-6 0,6 6 0,0-6 90,17-1 0,-11-3 0,23-9-90,-23 7 0,23-10 0,-27 12-90,14-6 0,-21 9-90,4-1 180,-5 1 0,-4 13 0,2-8 90,-16 21 0,10-20 0,-22 15 0,19-16-90,-28 12 0,27-12-90,-27 11 90,30-11-270,-9 4 180,16-8-179,11 3 269,-2-4-90,40-10 90,-27 3 90,49-23-90,-48 20 0,32-17 0,-41 20 0,12-6 0,-21 11 0,0-1 0,-3 3 0,-5 3 0,1-2 0,-11 6 0,7-3 0,-16 7 0,15-6 0,-21 8 0,21-8 0,-21 10 0,21-11 0,-17 12 0,19-12 179,-11 7-89,14-9 0,-12 2 0,10-4 0,-23 1-90,17-1 0,-50 1 0,38 0-90,-62 4 90,58-2 0,-63 9 0,64-7 0,-52 13 0,58-12 0,-40 14 0,42-13 0,-51 19 0,47-17 0,-66 23 0,63-23 0,-55 16 0,59-19 0,-39 11 0,45-13-90,-22 11 90,29-11-90,-7 4 90,12-5 0,-2 1 0,2 0 0,-3 2 0,2-3 0,-2 3 0,3-4 0,-3 3 0,4-3-90,-1 1 0,-1 2 1,2 5-1,0-4 180,-1 11-90,3-12 0,-2 10 0,3-10 89,-2 3-89,2-7 90,-1 1-90,1-2 0,-1 3 0,1-2-90,-2 6 90,1-6 0,-1 4 0,2-2 0,-1-2 0,0 4 0,1-4 0,-1 4 0,0-4 0,0 4 0,0-2 0,0 3 0,0-1 0,0-2 0,1 0 0,0-3 0,-1 2 0,1-1-89,-1 1-1,1-2 0,3 3 90,-2-2 0,16 1 0,-11-3 90,25-7-90,-21 4 0,30-11 0,-27 10 0,29-10 0,-30 10 0,24-8 0,-29 11 0,16-8 0,-19 8 90,5-3-90,-6 3 0,0 0 0,-2 1 0,2-1 0,-2 1-90,0 0 0,-1 1 90,-1 1 0,0 0 0,-3 2-90,-2 2 90,1 0 0,-10 9 0,9-8 0,-15 16 0,15-14 0,-11 16 0,13-18 0,-9 13 0,9-13 90,-4 5-90,6-8 0,-4 4 0,5-4 0,-4 2 0,4-2 90,-1-2-450,2-1 360,0 3 0,0-2 0,0 2 0,0-3 90,0 0-90,1 3 0,-1-3-90,0 3 90,1-1 0,-1-1-90,3 3 90,-2-2 90,3 1-90,-3-1 270,3-1-180,-3-1 179,5-11-179,-5 8 0,2-20-90,-4 16 0,-2-20 0,2 21-90,-3-16 0,4 19-269,-1-6 269,1 9-360,13 11 450,-7-6-90,24 23 90,-19-18 90,21 25-90,-24-25 90,9 14-90,-15-18 360,1-1-270,-4 0 179,-3-5-179,2 2 90,-12-6-180,12 4 0,-15-8 90,15 7-90,-8-8 90,8 6 0,-6-13-90,6 12 0,-4-15 0,5 17-90,-3-15 90,3 15 0,-2-8 0,2 7 0,-1-3 0,1 4 0,0-6 0,1 6 0,-1-10 0,1 11 0,1-15 0,-1 14-90,0-10 90,0 11-270,0-2 180,0 3-179,4 3 179,-2 0 0,9 13 90,-7-9 0,7 15 0,-9-14 90,2 16-90,-3-14 90,-2 13-90,1-17 359,-3 5-269,3-11 360,-1 3-270,-1-5 180,-6-11-360,3 4 90,-12-30-90,12 24 0,-11-39 0,11 37-180,-3-24 90,6 30-270,-1-3 270,3 12-270,5 13 360,-3-5-90,10 24 90,-8-19 0,10 26 90,-10-25-90,6 19 0,-9-22 90,2 9-90,-2-14 90,-2 8 0,1-11 90,-3 6-90,3-7 90,-7 2-90,2-3-90,-7-2 0,7 0-270,-2-1 180,4 3-270,2 0-179,1 1 539,-3-1 0,3 0 0,-2 1 0,0-1 0,1 0-180,-3 0 180,3 1-270,-1-1 180,2 1-180,-3 6 270,2-4 90,-2 10-90,3-10 180,0 7-90,0-8 180,-1 4-180,-2-5 180,-7 0-181,3-2-89,-7-5 0,8 3 0,-1-3-89,5 5 89,0-2 0,2 3 0,-1-5 0,2 3 0,0-6 0,0 3 89,1-5-89,-1 4 0,0-5 0,-1 8-89,0-2-1,0 6-8725,0 0 7465,2 4 1,0 0 0,2 3-4228,12 5 5037,-6-7 540,13 3 0,-16-8 0,2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6:54.025"/>
    </inkml:context>
    <inkml:brush xml:id="br0">
      <inkml:brushProperty name="width" value="0.04286" units="cm"/>
      <inkml:brushProperty name="height" value="0.04286" units="cm"/>
      <inkml:brushProperty name="color" value="#302C2E"/>
    </inkml:brush>
  </inkml:definitions>
  <inkml:trace contextRef="#ctx0" brushRef="#br0">0 2179 12210,'2'-2'810,"2"0"-451,-4 1-89,2 0 90,-1-1 180,1 0-270,0 0-1,-1 0 1171,-1 2-1261,1-2-89,-1 2 0,1-3 1979,-1 3-2069,3 0 90,-2 0-90,2 0 0,-3 0 90,3 0 0,-2 0 270,8 1-270,-8-1 270,8 0-270,-5-1 449,4-1-449,-3-1 90,3-2-90,-5 3-180,6-5 90,-6 5 0,9-7 0,-6 6 90,11-11 0,-11 9-90,11-14 0,-14 15 0,8-11 0,-9 12 0,6-9 0,-6 9 0,9-12 0,-7 10 90,12-21-90,-10 17-90,14-28 90,-14 26-180,9-20 180,-11 23-90,3-8 90,-6 13 0,2-4 0,-1 4 74,5-8 1,-3 4-1,10-17 85,-9 15 454,10-23-78,-12 25 1018,6-20-211,-8 25 292,3-22-397,-4 20 232,4-27-258,-3 23-356,4-30 10,-4 26-639,7-28-226,-7 27 0,6-29 0,-6 34 0,1-20 0,-2 22 0,0-14 0,0 10 0,1-19 0,0 17 0,2-27 0,-1 27 0,3-32 0,-3 31 0,2-30 0,-3 32-948,1-25-473,-1 26-156,1-25-123,-1 23 736,1-31-4,-1 30 357,2-28 101,-2 30 472,1-26 1,-1 26 37,2-24 0,-3 25 0,4-24 0,-3 23 283,4-26 188,-3 26 381,1-21-106,-2 23 651,-1-15-294,0 15 860,0-18-180,0 16-1607,2-23-176,-2 22 0,5-29 0,-3 27 0,3-28 0,-3 30 0,1-21 0,-3 26 0,1-24 0,-1 24 0,0-25 0,0 21 0,2-28 0,-1 26 0,4-39 0,-4 37 0,4-35 0,-4 36 0,2-13 0,-3 18 0,1 0-413,0 0 16,1-8 6,-2 6 185,2-6-293,1-4 31,-2 8-331,4-21 354,-4 23-232,2-23-117,-2 27-27,0-22 22,-1 26 203,0-19 80,-1 17 311,0-11-3,0 9 208,0-2 0,1 5 0,-1 1 0,1 3-180,0 0 180,-3 0 90,2 0-90,-2 0 90,1 1 0,1-1 0,-6 2-90,5-2 0,-6 3 0,7-2-90,-7 6 90,6-5 0,-4 7 0,5-8 0,-1 3 0,2-4 0,-1 2 0,1-2 0,-2 5 0,1-2 0,-2 8 0,1-7 0,-3 24 0,4-20 0,-4 38 0,5-31 0,-5 42 0,4-39 0,-3 50 0,3-47 0,0 53 0,2-53 0,0 43 0,0-46 48,0 36 276,-2-38-33,-1 42-86,0-41 623,-3 45-108,3-42-124,-1 18-11,3-23 27,-1-1-369,1 1 108,0-2-3,1 0-231,-1 0 10,1-2-153,2 9 150,-2-10-1009,2 4 970,-3-11-3413,-1-25 3594,1 11-6200,1-54 5908,1 41-2729,7-65 3718,-5 62-733,5-27 35,-5 37 1,0 0 0,1 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6:54.777"/>
    </inkml:context>
    <inkml:brush xml:id="br0">
      <inkml:brushProperty name="width" value="0.04286" units="cm"/>
      <inkml:brushProperty name="height" value="0.04286" units="cm"/>
      <inkml:brushProperty name="color" value="#302C2E"/>
    </inkml:brush>
  </inkml:definitions>
  <inkml:trace contextRef="#ctx0" brushRef="#br0">141 1 5773,'-2'2'876,"-1"2"-421,2-4 767,-3 3-291,4-3 1939,-7 4-1735,6-3 3577,-8 4-3450,8-5 1135,-6 5-1101,6-4 828,-5 16-67,5-11 86,-4 32-630,5-24 298,-2 51-1621,1-42-190,0 66 0,1-59 0,0 26 0,0 1-356,1-21 51,-1 22 0,0-1-289,1-29-915,-1 28 587,0-44 784,0 0-4,0-1-31,0-2-68,0 0-19,0-2 35,0-3 1120,1 2-833,-1-6-397,0 3 270,0-3-2704,1-26 2535,0 12-3185,7-55 2860,-5 42-3575,2-28 1,-1-2 3869,-2 19-1526,-1-31 0,-1 0 2336,-1 30 1110,-2-19 1,0 1-393,2 31 3458,-5-38-3770,5 54 2669,-4-16-3306,4 24 2498,-2-6-3031,3 8 2003,-7 8-2179,4-3 283,-10 27 252,10-17 170,-5 51-70,5-41 618,-5 72-451,5-61-416,-4 35 1,0 4 358,2-23-1337,-4 43 1,1 0 547,5-40-310,0 27 1,1-2 273,3-41-629,2 18 0,1-4 424,-1-26-492,4 33 62,-7-51 299,2 4-80,-2-13-4399,2-20 4637,-1 10-3324,7-53 4269,-5 38 567,11-62-628,-9 55 1,7-27 0,-7 31-1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6:55.411"/>
    </inkml:context>
    <inkml:brush xml:id="br0">
      <inkml:brushProperty name="width" value="0.04286" units="cm"/>
      <inkml:brushProperty name="height" value="0.04286" units="cm"/>
      <inkml:brushProperty name="color" value="#302C2E"/>
    </inkml:brush>
  </inkml:definitions>
  <inkml:trace contextRef="#ctx0" brushRef="#br0">355 8 5914,'-2'-2'809,"0"-1"-359,1 2-90,0 0 3058,1 1-2879,-3 0 1,3 1 1439,-9 7-1529,6-4 1709,-10 21-1800,10-15 721,-7 27-900,8-25 1079,-4 46-1079,5-37 494,-2 29 1,-1 2-405,2-15 89,-4 32 1,-1 3-140,3-24-1562,-6 41 1,1 2 1690,3-33-40,-4 38 1,0-2 397,5-40-355,-3 35 0,-1-1 634,5-37-452,-3 27 0,1-3-809,3-39 991,-3 36 477,0-29-381,2-21 128,-4 18 2709,5-28-3035,-2 1 26,1-1-146,-1-1-494,0 1 0,0-1 0,-8 17 0,7-15 0,-5 12 0,8-18 0,0-2 0,1-2 0,0 1 0,2-3 0,-1 1 0,1-2 0,-1 1 0,0 0 0,0 1 0,1-2 0,-1 2 0,1-2 0,-2 3 0,1-1 0,-2 6 0,-1-2 0,-3 10 0,4-9 0,-7 13 0,6-13 0,-11 28 0,10-22 0,-13 40 0,14-37 0,-7 24 0,10-31 0,-1 2 0,2-8 0,2-20 0,-1 8 0,2-14-15,0 11-723,-1-1-85,1 0 271,1-1-32,0-1 69,1 1-3063,9-25 2699,-6 19-4486,18-40 4534,-17 42-2004,19-39 2691,-20 41 146,9-17 0,-12 22 0,0 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4:16.913"/>
    </inkml:context>
    <inkml:brush xml:id="br0">
      <inkml:brushProperty name="width" value="0.08571" units="cm"/>
      <inkml:brushProperty name="height" value="0.08571" units="cm"/>
      <inkml:brushProperty name="color" value="#ECECEC"/>
    </inkml:brush>
  </inkml:definitions>
  <inkml:trace contextRef="#ctx0" brushRef="#br0">7997 18 5773,'-2'-2'231,"0"1"-52,1-1-89,0 2 90,-1-4 450,1 3-450,0 0 449,-1-1-539,1 2 0,0-2-90,-2 2 90,2 0 90,-2-1-180,0 1 0,2 0 270,-2-1-180,0 1-90,2 0-180,-1-1 180,-1 2 0,2-1 0,-2 0 90,1 1-90,1-1 810,-1 1-810,-1-1 90,3 0 0,-3-1-90,-1 1 0,4 0 0,-4 0-90,2 1 90,-2 0-90,-2 0 90,3 1 90,-4 1-90,6-2 90,-9 4-90,6-4 179,-5 1-89,6-1 90,-9 1-180,9-2 90,-14 4-90,13-3 0,-10 4 0,10-4 0,-8 4 0,10-5 360,-10 5-270,7-4 630,-10 3-631,9-3 361,-11 4-360,14-4 270,-19 5-270,18-5 90,-21 7-90,22-7-90,-16 6 0,17-7-90,-21 7 90,16-5 0,-12 3 0,13-3 90,-6 2-90,4-2 0,-3 2 0,4-2 0,4 0 0,-2-1 90,2 1-90,-1-1 0,-1 1 0,-1 0 0,0 1 180,-7 3-180,9-4 90,-11 4-90,13-5-90,-21 6 90,16-4-90,-23 6 0,20-7 0,-19 7 90,21-6 0,-20 5 0,19-5 0,-14 4 0,15-5 0,-12 4 0,12-3 0,-9 3 0,12-4 0,-10 4 0,14-5 90,-14 6-90,13-6 90,-13 4 0,13-4 359,-18 3-359,17-3 360,-19 2-450,17-2 0,-12 3 0,10-2-90,-8 3 90,8-2 90,-12 6-90,13-7 0,-12 6 90,16-7-90,-18 6 0,18-7-90,-18 5 90,18-5 0,-14 5 0,14-5-90,-17 8 90,17-7 0,-19 9 0,19-8 0,-16 6 0,16-7 90,-15 4-90,15-4 0,-17 1 0,17-2 0,-17-2 0,13 2 0,-11-1 0,12 1 90,-6 0 0,4 1-90,-4 0 90,3 0-90,-3 1 0,10-1 0,-7 1 0,4-1 0,-4 1 90,4-1 90,-7 2-180,9-3 180,-9 3-180,6-2 180,-8 2-180,5-2 0,-9 1 0,12-1-90,-21 2 90,19-2 179,-31 6-89,25-4 270,-33 7-270,32-8 90,-22 5-180,27-6 90,-14 3-90,14-3 0,-7 1 0,11-1 0,-8 0 0,11-1 90,-11 0-90,8 0 0,-9 0 0,9 0 0,-8 1 0,8 0 0,-8 1 0,8-2 0,-14 3 0,13-2 0,-27 4 0,20-2-90,-48 7 90,38-7 0,-61 8 0,60-8 180,-52 5-180,54-7 270,-51 3-180,50-3 0,-48 0 0,51-1-90,-54 3 0,50-2 0,-60 5 0,59-3 0,-46 5 0,52-5 0,-33 5 0,39-5 0,-19 4 0,27-6 0,-10 3 0,11-2 0,-9 5 0,9-5 0,-12 7 0,13-7 0,-14 9 0,15-10 90,-14 9-90,12-7 0,-13 4 0,13-4 0,-12 4 0,11-5 0,-31 10 0,19-7 0,-65 16 0,52-14 0,-24 4 0,-1 0 0,21-5-45,-25 4 0,1-1 45,22-4 0,-24 4 0,1 0 0,26-5 90,-17 2 0,0 1-90,23-4 179,-65 8-89,64-8 0,-67 7-90,70-6 0,-50 4 0,57-6 0,-35 4 0,39-5 0,-24 2-90,29-2 90,-18 4 0,17-3 0,-20 7 0,20-5 0,-27 11 0,27-11 0,-26 11 0,26-12 90,-39 12-90,31-10 0,-62 11 0,52-11 0,-68 12-90,67-12-1606,-21 4 0,-1-1 1696,21-2-335,-21 2 1,1 0 334,24-4-381,-52 6 381,58-8 0,-39 6 0,43-6-218,-33 7 218,37-7 0,-13 3 2808,18-4-2808,-1 1 919,1-1-919,0 1 618,0-1-618,1 0 225,-1 0-135,-9 2-90,7-1 0,-23 3 0,21-3 0,-27 3 0,26-4 0,-39 7 0,33-4 0,-58 10 0,51-9 0,-56 10 0,58-11-3392,-58 8 3392,56-9-819,-62 5 819,63-5-377,-54 2 377,55-4 0,-52 6 0,52-6-90,-52 7 90,55-5-119,-40 4 119,45-5 0,-31 4 0,33-5 2741,-22 3-2741,24-3 1124,-15 3-1124,17-2 0,-17 5 0,18-4 628,-16 5-628,18-6 0,-14 5 0,14-6 214,-16 3-124,12-2-180,-19 2 90,18-3 0,-30 7 0,27-5 0,-45 10 0,39-9 0,-54 13 0,49-13 90,-61 12-90,59-12 0,-66 6 0,67-8 0,-59 3 0,61-4-90,-60 4 90,59-4 0,-49 5 0,55-5 0,-44 2 0,46-2 90,-28-1-90,34-1 0,-16-1 0,20 1-90,-16-2 90,17 2 0,-11-1 0,12 2-90,-12 1 90,12 0 0,-12 2 0,11-1 0,-6 2 0,9-2 0,-8 1 0,7-1 90,-8 1-90,8-2-90,-8 1 90,8-1 0,-11 2 0,10-2 0,-13 3 90,16-3-90,-12 1 0,12-1 0,-9 1 0,9-2-90,-13 4 90,13-4 90,-16 3-90,16-2 0,-16 1 0,15-2 90,-18-1-90,17 0 0,-18-1 0,17 1-90,-16 0 90,11 1-90,-16 2 90,16-1 0,-14 3 0,19-3 0,-13 3 0,13-2 0,-11 1 0,9-2 0,-9 2 0,8-1 0,-17 4 0,16-4 0,-17 6 0,17-6 0,-13 6 0,12-5 90,-11 2-90,15-4 0,-9 2 0,14-3 0,-15 1 0,14-1 0,-17 2-90,14-1 90,-11 2 0,8-1 0,-7 3 0,9-3 90,-10 3-90,13-5 0,-9 2 0,8-2 0,-6 0 0,5 0-90,-11 1 90,13-1 0,-14 3 0,15-2 0,-12 3 0,12-4 90,-3 1-90,5-1 0,-4 0 90,4 0-270,-4 0 91,1 1-91,3-1-9651,-3 0 9318,0-1 243,0-2 270,-4-3 0,1 0 0,-2-1 0,0-1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6:55.978"/>
    </inkml:context>
    <inkml:brush xml:id="br0">
      <inkml:brushProperty name="width" value="0.05714" units="cm"/>
      <inkml:brushProperty name="height" value="0.05714" units="cm"/>
      <inkml:brushProperty name="color" value="#302C2E"/>
    </inkml:brush>
  </inkml:definitions>
  <inkml:trace contextRef="#ctx0" brushRef="#br0">328 89 7205,'0'-8'2433,"1"0"-1564,-1 1-255,1-1-149,-1 0-247,0 0 105,0 1 268,0 0 1473,0-6-1647,0 7 1320,1-3-1241,-1 9 3144,0 0-3562,-1 3 1136,1-3-351,-2 6 1945,-3 8-1657,3-4 1590,-7 21-1079,6-19-484,-8 38-1178,8-31 0,-11 62 0,9-54 0,-12 70 0,11-66 0,-5 23 0,-1 1 0,4-22 0,-4 18 0,0-1 0,5-23 0,-19 64 0,17-63 0,-22 66 0,23-69-731,-19 47-473,21-56 1550,-7 16-1137,10-27 277,-1 0-758,1 0 3347,1-3-2752,-2 1 1762,2-2-1726,-6 2-140,5-1 103,-8-1 152,8-2-41,-6-1 112,7 1-175,-3-1 185,5 1-14,-2 1 268,2 0 3,-3 0 187,2 0 1,-1 1 0,2-1-1169,0 0 719,-2-2 1,2 2-181,-1-1-1799,1-5 1260,1 2-8096,12-25 8276,-6 16 989,24-39 0,-21 35 0,12-18 0,-15 23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6:56.393"/>
    </inkml:context>
    <inkml:brush xml:id="br0">
      <inkml:brushProperty name="width" value="0.05714" units="cm"/>
      <inkml:brushProperty name="height" value="0.05714" units="cm"/>
      <inkml:brushProperty name="color" value="#302C2E"/>
    </inkml:brush>
  </inkml:definitions>
  <inkml:trace contextRef="#ctx0" brushRef="#br0">226 50 8570,'0'-4'5111,"0"-3"-3257,0 4-985,0-1 8,-1 2-162,1-1 92,0 2 24,0-5 2487,0 2-2761,0 0 2628,1-2-2083,-1 6 1096,0-3-1011,0 3-871,0-2 101,-2 3 436,-7 15-853,3-6 0,-9 37 0,10-29 0,-14 55 0,12-48 0,-18 68 0,18-65 0,-8 21 0,0-1 0,6-20 0,-11 30 0,14-40 0,0-2 0,0 0 0,0-1 0,1 0-108,-1-2-638,-5 14 5,5-14 79,-4 11-69,8-20 547,-2 2-1190,4-5-743,-3-1 468,2-2-2804,2-12 2530,0 6-6191,17-28 6662,-10 22 1432,27-40 0,-24 37 1,11-18-1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6:57.493"/>
    </inkml:context>
    <inkml:brush xml:id="br0">
      <inkml:brushProperty name="width" value="0.04286" units="cm"/>
      <inkml:brushProperty name="height" value="0.04286" units="cm"/>
      <inkml:brushProperty name="color" value="#302C2E"/>
    </inkml:brush>
  </inkml:definitions>
  <inkml:trace contextRef="#ctx0" brushRef="#br0">274 728 6004,'-2'2'1079,"0"-1"-539,0 0 89,1-1 91,-3 2 2338,4-2-2428,-3 1 2338,-1-3-2698,1 0 1079,-7-10-1079,7 5 1349,-8-20-1259,7 17 1439,-12-27-1529,10 25 629,-14-28-809,14 28 0,-6-12 0,8 17 0,0-2-90,1 1 90,-1-1 0,0-1-90,0 0 270,-7-19-180,5 12 269,-17-59-269,15 48-1606,-5-21 0,0 0 1606,6 21-1052,-17-58 962,18 64-227,-12-38 227,15 48-180,-4-9 1,6 15-1,1 5 2668,-1-5-2937,1 6 1666,0-3-1757,0 3-4252,-1-3 3263,1 2-5667,5 3 6387,-1 1 809,11 17 0,-9-10 0,6 10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6:57.909"/>
    </inkml:context>
    <inkml:brush xml:id="br0">
      <inkml:brushProperty name="width" value="0.04286" units="cm"/>
      <inkml:brushProperty name="height" value="0.04286" units="cm"/>
      <inkml:brushProperty name="color" value="#302C2E"/>
    </inkml:brush>
  </inkml:definitions>
  <inkml:trace contextRef="#ctx0" brushRef="#br0">247 1370 6094,'-3'-4'1439,"0"0"-720,0 0 1,0 0 89,0-1 1,0 1 89,0 0 1,1-1-1,-1 0 1710,-2-9-2249,3 6 1439,-8-33-1529,6 24 899,-8-55-899,8 45 134,-2-25 1,-1-2-225,3 14 45,-5-29 0,0-2-135,2 21-1696,-6-37 0,0-2 1516,4 33-773,-6-38 0,0 2 863,7 44-495,-5-22 0,0 4 495,6 34-761,-14-52 761,16 64 1398,-4-26-1577,9 39 799,2-9-889,1 13 1309,-1-2-1400,3 5 1381,-2 1-1381,2 1-90,-1 2-89,0 1-1,0 1 0,-1 2-3238,6 23 2879,-5-13-3149,6 59 3598,-9-50 450,3 50 0,-3-53 0,0 14 0,0-18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6:58.643"/>
    </inkml:context>
    <inkml:brush xml:id="br0">
      <inkml:brushProperty name="width" value="0.04286" units="cm"/>
      <inkml:brushProperty name="height" value="0.04286" units="cm"/>
      <inkml:brushProperty name="color" value="#302C2E"/>
    </inkml:brush>
  </inkml:definitions>
  <inkml:trace contextRef="#ctx0" brushRef="#br0">171 2088 5914,'-1'-8'989,"1"-2"-359,-2 0-91,1-2 181,-1-2 2698,-3-29-2608,2 16 809,0-26 0,0-3-1080,1 10-1316,-2-45 1,0-3 1316,1 31-20,-3-4 0,-2-14 0,1 15-71,-1 8-263,-9-30 0,0 2 84,5 40-418,-6-34 1,0-1 237,8 29-135,0-42 0,3-1 45,8 38-45,5-35 0,1 2 45,0 39-45,3-27 0,0 1 45,-6 36 450,0-12 0,-2 4-450,-2 29 1451,-1-19-1451,-1 31 651,1-1-1101,0 6 427,1 3-2136,0 0 2383,2 1-673,-1 2 221,2 1-132,-1 1-1619,5 12 1529,-4-7-1888,9 21 1978,-9-22-719,7 19 1079,-8-21 809,1 11-539,-2-13 2069,-1 10-1890,0-13 1800,1 13-1979,0-11 809,0 6-899,1-4 540,0 2-720,-1-4 450,4 7-361,-5-10 541,4 11-540,-3-8 989,0 11-899,0-5 810,-2 24-810,1-18 449,-1 45-539,0-36 0,1 23 0,0-24-90,0 1 90,0 3 0,0 2-90,0 2 0,1 2 90,0 2-45,1 20 0,0 4-45,0 1-60,1 4 0,1 13 0,-1-12-30,1 3-120,0 8 0,0 16 0,0-16 121,-1 0-151,0-2 0,1 15 0,-1-19 150,-1-14-45,2 16 0,0-5 135,-3-41 0,2 29 0,-3-48 90,0 7-180,0-15-1079,-1-8 809,0 2-4497,-5-40 3597,4 23-3656,0-31 1,2-5 3979,0 17 677,4-38 1,2-3-1,-2 27 1,1 1-1,0-1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6:59.093"/>
    </inkml:context>
    <inkml:brush xml:id="br0">
      <inkml:brushProperty name="width" value="0.04286" units="cm"/>
      <inkml:brushProperty name="height" value="0.04286" units="cm"/>
      <inkml:brushProperty name="color" value="#302C2E"/>
    </inkml:brush>
  </inkml:definitions>
  <inkml:trace contextRef="#ctx0" brushRef="#br0">34 15 5781,'-1'-3'492,"-1"-1"-222,2 3 0,-1-1 90,0 0 90,1 1-1,-1-1 8007,1 2-8277,-3 0 1,2 0-90,-2 0 450,-1 5-450,3-3 450,-5 27-450,5-18 719,0 50-629,1-37-1337,0 28 1,0 4 1246,1-15-864,1 43 0,0 3 774,-1-30-506,3 42 0,-1 2 506,0-39-374,0 10 0,1 17 0,0-14 374,0 3 0,-2 6 0,1 19 0,0-19 1122,-2-10-1122,0-7 0,-1 12 0,1-18 1381,-1-20-1381,1 36 90,-1-67 1646,0-5-1736,0-1 3223,0-4-3133,-2 1-90,2 0-90,-10-13 692,6 4-2311,-13-46 1169,12 29-2339,0-33 1,2-3 1799,2 17-3271,1-45 1,1-2 3809,0 33 540,-1-24 0,-1 1-235,0 28 0,-1-29 1,1 38-1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6:59.492"/>
    </inkml:context>
    <inkml:brush xml:id="br0">
      <inkml:brushProperty name="width" value="0.04286" units="cm"/>
      <inkml:brushProperty name="height" value="0.04286" units="cm"/>
      <inkml:brushProperty name="color" value="#302C2E"/>
    </inkml:brush>
  </inkml:definitions>
  <inkml:trace contextRef="#ctx0" brushRef="#br0">16 88 5914,'-3'-7'989,"1"1"-629,0 0 90,0 0-1,1 0 91,0 3 0,0-3 89,1 2-89,-1 0 1709,1-9-1799,0 10 1438,0-13-1528,0 15 1259,0-5-1439,0 6 1169,0 0-1169,-1 2 450,1 6-450,-1 0 1079,1 25-1079,1-17 1079,4 58-1079,-3-47 180,2 29 0,0 3-270,-1-17-1606,2 44 0,2 3 1516,-3-27 0,1 10 0,1 17 0,-1-15 0,-1-1-757,1 2 1,0 14 0,-1-14 756,0-5-506,-1 1 1,1 16-1,0-16 506,-1-4-403,1 30 0,1-4 403,-3-53 1003,3 38-1003,-5-66-90,1-2 1615,-1-5-2065,0-2 2684,-1-7-2503,0-2-1081,-4-23 811,2 8-2565,-1-32 1,0-6 2024,2 9-1260,-1-43 1,2-2 3863,1 34-1435,1-30 0,1 1-468,-1 31 0,0 6 1,0 2-1,0 6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6:59.843"/>
    </inkml:context>
    <inkml:brush xml:id="br0">
      <inkml:brushProperty name="width" value="0.04286" units="cm"/>
      <inkml:brushProperty name="height" value="0.04286" units="cm"/>
      <inkml:brushProperty name="color" value="#302C2E"/>
    </inkml:brush>
  </inkml:definitions>
  <inkml:trace contextRef="#ctx0" brushRef="#br0">31 38 5742,'-3'-7'1071,"1"2"-441,-2 0 89,1 1 91,-1 1-1,1-1 3059,-3 0-2878,4 1 1438,-2 0-2338,4 3-90,1 3-90,1 0 360,5 14-180,-4-9 810,6 21-631,-7-18 1530,1 42-1529,-3-30 584,0 32 1,0 4-675,0-14 150,0 16 0,2 17 0,-1-11-240,1 6-1161,3 7 0,1 17 0,0-16 981,2-1-120,4 3 0,4 17 1,-3-18-1466,2-5 1630,2 5 0,-1-7-135,-7-35 90,1-4-184,-2-4 184,0-4-90,-2-3 90,0-5 90,1 5 2695,-5-14-2515,-7-7 1926,1-11-2286,-9-9 181,8 4-271,0-2-90,1-2-90,0-2-179,0-2-1,1-3-270,1-1-4047,0-45 3688,1 28-3226,1-39 1,0-3 3944,-1 23 540,-1-22 0,-1 2 0,-2 30 0,-3-27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00.243"/>
    </inkml:context>
    <inkml:brush xml:id="br0">
      <inkml:brushProperty name="width" value="0.04286" units="cm"/>
      <inkml:brushProperty name="height" value="0.04286" units="cm"/>
      <inkml:brushProperty name="color" value="#302C2E"/>
    </inkml:brush>
  </inkml:definitions>
  <inkml:trace contextRef="#ctx0" brushRef="#br0">75 1 6004,'-4'0'899,"1"1"-449,1 0 0,1-1 89,-4 2 1,3 0 0,0-1 89,-1 3-89,2-1 1349,-5 9-1529,3-5 1439,-4 20-1619,5-17 719,-5 28-719,5-26 629,-3 39-629,4-31 1170,-6 76-1081,4-59 316,0 42 0,-1 2-495,3-28 45,1 37 0,0 0-135,2-36 0,5 40 0,1 1 0,-1-36 0,1 4 0,2 15 0,-2-14 0,-1-7 0,4 30 0,-1-3 0,-5-42 134,2 14 1,-1-5-135,-3-28 180,2 17-270,-5-37-90,-1-7-89,-1-2-1,-1-5-180,0-1-90,0-3-179,-1-3-271,0-2-89,-1-2-3778,-4-44 3867,4 25-2775,-1-34 1,1-2 3587,3 23 177,-1-4 0,2 4 0,0 23 0,0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00.609"/>
    </inkml:context>
    <inkml:brush xml:id="br0">
      <inkml:brushProperty name="width" value="0.04286" units="cm"/>
      <inkml:brushProperty name="height" value="0.04286" units="cm"/>
      <inkml:brushProperty name="color" value="#302C2E"/>
    </inkml:brush>
  </inkml:definitions>
  <inkml:trace contextRef="#ctx0" brushRef="#br0">21 1 6633,'-4'1'1529,"-2"1"-899,4 0-90,-3 2 89,3-2 91,1 3-90,1-5-1,-1 7 271,3 2-810,-1-1 359,5 13-269,-3-14 1349,3 13-1169,-4-12 2519,2 31-2520,-3-20 2070,2 78-2159,-2-58 269,2 34 1,1 3-450,0-25-1651,7 40 0,2 2 1561,-2-36 0,9 32 0,1-2 0,-7-40-90,9 26 0,1-1 0,-10-32-135,5 21 0,0-4 135,-12-32-899,9 28 719,-15-47-2788,-4-32 2248,-1 9-2338,-7-31 0,-1-6 2159,2 15-855,-9-38 0,0-1 1678,9 30 166,-2-4 0,2 3-52,4 20 0,0-1 0,1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4:20.247"/>
    </inkml:context>
    <inkml:brush xml:id="br0">
      <inkml:brushProperty name="width" value="0.08571" units="cm"/>
      <inkml:brushProperty name="height" value="0.08571" units="cm"/>
      <inkml:brushProperty name="color" value="#ECECEC"/>
    </inkml:brush>
  </inkml:definitions>
  <inkml:trace contextRef="#ctx0" brushRef="#br0">4074 0 10051,'-3'1'540,"0"0"-360,0 0 0,3-1 0,-3 1 0,0 0-1,2-1 1,-4 1 360,1 0-360,1 0 719,-9 1-809,10-1 360,-15 3-360,12-4 90,-10 3-180,8-1 180,-8 2-90,10-3 270,-11 4-270,11-4 359,-10 2-449,11-2 360,-12 0-360,14-1 180,-21 2-180,19-1 0,-22 3 0,20-3 0,-21 7 0,16-5 0,-15 4 0,16-4 0,-14 3 0,15-4 0,-14 3 0,15-3 0,-14 1 0,15-2-90,-17 5 90,18-5 0,-21 6 0,17-5 0,-19 5 0,19-5 0,-23 6 0,22-6 0,-26 4 0,27-4 0,-20 4 0,21-4 0,-15 4 0,15-3 0,-14 5 0,18-7 0,-18 8 0,17-7 0,-12 4 0,10-3 90,-14 3-90,12-3 0,-18 5 0,18-5 0,-21 6 0,20-5 0,-27 7 0,28-8 0,-23 7 0,24-7 0,-9 2 0,12-3 0,0 0 0,0 0 0,0-1 0,0 1 0,-1 0 0,-11 4 0,8-2-90,-25 8 90,24-8 0,-24 10 0,25-10 0,-21 9 0,20-8 90,-25 10-90,24-11 0,-26 11 0,26-12 0,-28 11 0,27-10 0,-29 10 90,28-9 90,-39 12-180,32-10 360,-71 20-270,60-18 44,-24 6 1,1-1-45,24-8 0,-64 15 0,69-16 90,-53 12-180,55-13 180,-49 9-90,52-10 0,-41 5-90,45-6 0,-45 6 0,42-5 0,-49 8 0,48-7 0,-49 10 0,47-9 180,-48 9-180,51-9 90,-34 7-90,42-10 0,-28 7 0,29-6 0,-27 6 0,26-6 0,-29 9 90,27-8 90,-42 10-180,37-9 90,-53 12-90,50-12 0,-54 11 0,53-12 90,-47 11-1,49-10 181,-41 8-270,46-9 180,-34 6-180,38-7 90,-22 2-90,25-3-90,-18 2 90,18-2 0,-21 3 0,19-2-90,-32 9 90,28-8 90,-45 10-90,42-10 0,-44 5 0,44-7 0,-40 2 0,39-3 0,-41 3 0,43-3-90,-30 3 90,36-2 0,-12 1 0,15-1 0,-4 0 0,5-1 0,-5 2 0,8-2 0,-10 2 0,9-2 0,-13 3 0,13-3 0,-11 3 0,13-3 0,-14 3 0,15-3-90,-18 5 90,17-5 0,-17 6 0,15-5 0,-12 5 0,9-3 0,-5 2 0,6-3 90,-4 2-90,4-3 0,-4 2 90,7-3-90,-6 2 0,8-3 0,-6 1 0,4-1-90,0 1 90,-2-1 0,5 0 0,-1 1 90,-1-1-90,2 0 0,-4 1 0,4 0 90,-2-1-90,0 0-90,3-1 0,-3 1 90,0 0 0,2 1 180,-2-1-180,1-1 0,2 1 0,-3-1 0,1-1 0,2 2-3508,-2-1 2879,4-1-181,-2 2-2878,2-1 2879,2 1-1,-3 0-539,4 1 809,-2-2 540,2-5 0,0 4 0,-2-7 0,-3 4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00.942"/>
    </inkml:context>
    <inkml:brush xml:id="br0">
      <inkml:brushProperty name="width" value="0.04286" units="cm"/>
      <inkml:brushProperty name="height" value="0.04286" units="cm"/>
      <inkml:brushProperty name="color" value="#302C2E"/>
    </inkml:brush>
  </inkml:definitions>
  <inkml:trace contextRef="#ctx0" brushRef="#br0">22 9 6183,'-3'-2'1709,"0"-1"-989,2 3 90,0-1 1079,1 1-900,-2-1 0,1 1 2250,-1-1-2700,0 3 1170,-1 13-1529,0-6 810,3 30-721,1-24 721,5 55-810,-3-42 314,3 35 1,1 3-405,-2-20 225,7 43 0,1 1-225,-5-34-711,2 3 1,0-3 710,-3-21-90,1-1 0,1-1-209,-1-1 209,1-1 0,0-2 0,12 41 0,-10-35 0,3 15 0,-1-1 0,-6-22 90,13 54-90,-15-60-90,9 26 0,-11-41-1619,8-10 1080,-9-4-5578,0-50 4948,-4 34 0,-4-30-4228,-5-22 5487,3 16 36,-5-24 0,6 37 0,3 24 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01.243"/>
    </inkml:context>
    <inkml:brush xml:id="br0">
      <inkml:brushProperty name="width" value="0.04286" units="cm"/>
      <inkml:brushProperty name="height" value="0.04286" units="cm"/>
      <inkml:brushProperty name="color" value="#302C2E"/>
    </inkml:brush>
  </inkml:definitions>
  <inkml:trace contextRef="#ctx0" brushRef="#br0">68 46 6094,'-10'-8'7735,"-3"-2"-6835,8 7-181,-4-3 1,7 4-181,-2-1-89,2 2 809,-3-4-899,3 3 1259,-3-3-1349,5 5 810,-5 5-901,4 0-89,-3 5 90,3-2-90,1 1 90,1 1-90,-1 2 0,2 0 0,0 1 0,0 2 360,7 31-360,-3-20-3212,14 58 3122,-12-56-991,22 65 1081,-20-66-444,23 58 444,-24-61-1824,27 55 1734,-25-55 1110,29 47-1200,-29-55-655,19 19 295,-21-30-3320,6-1 2510,-10-4-3994,0-7 4697,-7 3 2084,0-4-1447,-1 0 0,1 4 0,0 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01.609"/>
    </inkml:context>
    <inkml:brush xml:id="br0">
      <inkml:brushProperty name="width" value="0.05714" units="cm"/>
      <inkml:brushProperty name="height" value="0.05714" units="cm"/>
      <inkml:brushProperty name="color" value="#302C2E"/>
    </inkml:brush>
  </inkml:definitions>
  <inkml:trace contextRef="#ctx0" brushRef="#br0">15 8 6633,'-2'-2'2651,"-3"0"-1945,5 1 186,-2 0 129,2 1 20,-3-1 100,3 1 8,-2-1 2989,2 1-4104,1 3 56,1 0 90,3 5-180,0-2 90,1 3-90,0-3 90,-1 1 0,0-1-90,0 0 90,1 0-90,0-1 90,-1 0 89,8 5-89,-6-4 630,19 13-540,-16-12 703,27 21-622,-24-19 274,28 21-276,-28-21-453,27 15 65,-28-19-2068,21 2 1511,-27-7-6133,13-15 5954,-18 11 328,6-14 62,-8 12 326,1-4 129,-2 2-60,0 0 150,1 4 288,-2-3-116,1 3-259,-2-3 1,0 0 0,-1 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02.077"/>
    </inkml:context>
    <inkml:brush xml:id="br0">
      <inkml:brushProperty name="width" value="0.05714" units="cm"/>
      <inkml:brushProperty name="height" value="0.05714" units="cm"/>
      <inkml:brushProperty name="color" value="#302C2E"/>
    </inkml:brush>
  </inkml:definitions>
  <inkml:trace contextRef="#ctx0" brushRef="#br0">11 0 6273,'-3'2'2312,"2"-1"5924,1-1-7747,-3 0-17,2 0 23,-1-1-78,2 1 774,0 0-111,0 3-785,2 0 474,10 16-331,-5-10 399,19 20-475,-17-20 1250,15 15-1131,-17-17 1349,9 9-1817,-14-14 66,5 5-45,-7-7 67,4 2-155,-4-1 100,4 1-100,-1 0 79,2 1-110,12 2-37,-8-2 90,31 4-93,-27-5 162,33-3-203,-34-2 148,25-12-21,-28 9-137,12-12 311,-18 11-1749,0-6 1769,-3 8-4212,0-1 3710,0 6-7078,-2 3 6873,1-2-2525,-12 9 3036,11-9-65,-14 7 1,15-8 0,-3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02.558"/>
    </inkml:context>
    <inkml:brush xml:id="br0">
      <inkml:brushProperty name="width" value="0.05714" units="cm"/>
      <inkml:brushProperty name="height" value="0.05714" units="cm"/>
      <inkml:brushProperty name="color" value="#302C2E"/>
    </inkml:brush>
  </inkml:definitions>
  <inkml:trace contextRef="#ctx0" brushRef="#br0">42 57 6004,'-3'-1'1785,"0"0"-950,0 1-231,2 0 136,-2 0 24,3 0 3430,-3 0-3589,0-1 1272,-2-1-1682,3 1 1017,-1-5-569,1 3 1799,-3-7-1685,4 7 1512,-2-3-1701,2 6 231,0-2-565,1 2-453,3 0-64,-3 0-1,11 3 68,-9-3 465,14 3-366,-14-3-40,9 2 91,-10-2 247,5 1-1,-3 0 0,1-1-89,2 1 89,-2 1-90,3-1 270,9 5-359,-6-3 179,19 9-89,-8-3-90,4 3 197,14 6-84,-4-2-99,-2-1-805,2-3 603,-27-10-1780,6-6 1681,-10 0-2117,-6-18 2316,-1 11-6248,-18-25 5630,13 25-3927,-21-20 4545,23 26 381,-10-6-261,12 9 0,0 1 0,1-1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02.912"/>
    </inkml:context>
    <inkml:brush xml:id="br0">
      <inkml:brushProperty name="width" value="0.05714" units="cm"/>
      <inkml:brushProperty name="height" value="0.05714" units="cm"/>
      <inkml:brushProperty name="color" value="#302C2E"/>
    </inkml:brush>
  </inkml:definitions>
  <inkml:trace contextRef="#ctx0" brushRef="#br0">96 52 6091,'-29'-18'7947,"1"3"-6832,12 6-236,1 2-332,15 7-72,-3-1 375,1 0-848,1 1 442,-1-1 7008,2 1-7692,1 3 353,1 1 9,0 1-30,6 4-27,-3-4 157,17 12-142,-13-11 355,24 15-220,-23-16-92,24 14-238,-23-13 175,32 15-179,-29-15 187,31 13-141,-34-14 84,20 4-42,-22-8-520,9-1 185,-14 0-1395,1-4 1549,-5 1-4020,-1-5 3661,0 4-6146,-5-4 6095,5 7 136,-6-5 207,6 5-8,-4-3-4,3 1-349,-4-3 271,0 1 284,0-1 1,0-1 0,-1 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03.276"/>
    </inkml:context>
    <inkml:brush xml:id="br0">
      <inkml:brushProperty name="width" value="0.05714" units="cm"/>
      <inkml:brushProperty name="height" value="0.05714" units="cm"/>
      <inkml:brushProperty name="color" value="#302C2E"/>
    </inkml:brush>
  </inkml:definitions>
  <inkml:trace contextRef="#ctx0" brushRef="#br0">60 0 5933,'-6'1'1130,"0"1"-439,3-2-66,-3 3 202,3-2 1347,-7 2-1403,6-2 1961,-5 3-2323,7-2 1165,-2 1-1095,2-2 3380,2-1-3621,-2-1 816,2 1-788,-3-1 1084,3 1-1584,2 2 25,0-1 25,2 3-23,9 3 322,-6-3 285,22 9-302,-19-10 526,27 9-480,-25-9 325,32 8-509,-29-8 164,35 9-117,-37-9 44,29 8-133,-31-9-1263,16 4 1004,-22-5-123,4 0-13,-9-1-75,2-1 94,-1 0-137,1 1-104,-2 0-8547,0 0 8188,-3 0 300,3 1 104,-6 1 206,5-2-61,-5 3 213,3-1 281,-1 1 120,0 1 0,3-3 0,-1 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04.594"/>
    </inkml:context>
    <inkml:brush xml:id="br0">
      <inkml:brushProperty name="width" value="0.04286" units="cm"/>
      <inkml:brushProperty name="height" value="0.04286" units="cm"/>
      <inkml:brushProperty name="color" value="#302C2E"/>
    </inkml:brush>
  </inkml:definitions>
  <inkml:trace contextRef="#ctx0" brushRef="#br0">1 780 13919,'0'4'1169,"0"-1"-809,0-3 4228,0 0-4319,0-3-89,1-1 0,-1-2 0,0-2-90,0 0 0,0-28-90,1 16-90,7-62 90,-4 50-45,7-31 0,1-3 45,-3 23 45,4-25 0,0 1 45,-7 31 450,5-58-450,-10 70 539,0-32-629,-1 43 90,0-13-90,1 20-450,2-5 271,0 7-1440,4-2 1169,-4 4-3778,0-1 3149,-3 3-1080,0 0 1080,0 5 89,-1-1 181,-1 4-1,0 0 1,0-2 809,-8 13 0,5-10 0,-5 8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04.945"/>
    </inkml:context>
    <inkml:brush xml:id="br0">
      <inkml:brushProperty name="width" value="0.04286" units="cm"/>
      <inkml:brushProperty name="height" value="0.04286" units="cm"/>
      <inkml:brushProperty name="color" value="#302C2E"/>
    </inkml:brush>
  </inkml:definitions>
  <inkml:trace contextRef="#ctx0" brushRef="#br0">28 539 5824,'-2'2'1259,"0"-1"-629,2-1 89,-3-1 91,0 0 2068,-5-5-1799,5 3 3329,-3-18-3868,6 14 1349,3-28-1620,1 25 721,17-35-810,-12 30 449,31-53-539,-26 45-764,15-27 854,-20 32-90,0 0 90,-1 0 0,1 1 0,-1-1 809,12-25-719,-10 21 539,15-33-629,-19 41 180,8-11-360,-11 21 584,4 0-674,-4 5-1169,8 6 899,-6-1-2428,2 7 2158,-6-6-5216,-3 10 4586,0-8-4496,-9 19 5126,6-17 630,-6 13 0,7-16 0,2-2 0,0-2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05.361"/>
    </inkml:context>
    <inkml:brush xml:id="br0">
      <inkml:brushProperty name="width" value="0.04286" units="cm"/>
      <inkml:brushProperty name="height" value="0.04286" units="cm"/>
      <inkml:brushProperty name="color" value="#302C2E"/>
    </inkml:brush>
  </inkml:definitions>
  <inkml:trace contextRef="#ctx0" brushRef="#br0">24 161 6094,'-2'-2'1709,"-2"-1"-900,2 1 1,0 0 179,-1-1 0,2 2 91,-2-2-1,3 3 2519,-4-7-3058,2 4 989,1-14-1349,2 9 629,12-17-629,-7 17 540,16-16-540,-16 17 449,16-12-539,-16 13 180,13-6-270,-12 9 0,10-2 0,-9 4 0,13 2 0,-12 0 90,14 4-90,-17-4 90,17 4-90,-20-5 0,11 2 1,-13-2-90,2 1-1,0-1-89,-2 0 90,2 1-180,-3-1-1259,3 0 1169,-3 0-2609,3 1 2248,-3-1-180,0 0-90,-2 2-91,1 1 91,-1 0-90,-2 0 179,3-3 1,-5 2 90,5-1-1701,-19-2 2400,16 0 115,-16-2 1,16 2-1,-3-2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4:24.721"/>
    </inkml:context>
    <inkml:brush xml:id="br0">
      <inkml:brushProperty name="width" value="0.11429" units="cm"/>
      <inkml:brushProperty name="height" value="0.11429" units="cm"/>
      <inkml:brushProperty name="color" value="#ECECEC"/>
    </inkml:brush>
  </inkml:definitions>
  <inkml:trace contextRef="#ctx0" brushRef="#br0">1 118 7885,'2'-1'610,"1"0"253,-3 1-917,3 0 58,-2 0 348,2 0-423,0 0 109,-2 0 111,2 0-287,1 0 89,-3 0 19,2 0 179,0-1-306,-2 1 90,5 0 64,-5 0 3,5-1-100,-5 1 82,4-1 40,-4 1 238,3-2 64,-3 1 1,4 0 25,-2-1 202,1-1 12,-1 2 263,1-2-87,-4 2-59,4-1-85,-2 0-92,3-1-88,-3 1-115,5-1-376,-4 1-208,5-1-132,-4 1 267,1-1-45,-3 1 195,4-2-92,-5 3 88,5-3 287,-6 4 133,6-4-2,-5 3-172,7-5 5,-7 6-325,5-5-25,-3 4-153,2-2 80,-2 2-263,1-2 362,-3 3 79,3-3-171,-3 3-246,3-2 118,-3 2 152,4-2-79,-5 2-7,5-2-94,-5 2-353,6-2 213,-2 2-439,5-2 475,-5 2-401,7-3 489,-10 2 202,5-1-86,-4 1 235,-2 1 271,3-2 181,-1 1 11,-2 0 137,2 0-225,3-1-247,-4 1-88,6-3-203,-4 3-261,2-2 120,-2 1-360,-1 1 146,-2 1-351,2-1 907,-1 1-122,1-2 1,-2 2-1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05.693"/>
    </inkml:context>
    <inkml:brush xml:id="br0">
      <inkml:brushProperty name="width" value="0.04286" units="cm"/>
      <inkml:brushProperty name="height" value="0.04286" units="cm"/>
      <inkml:brushProperty name="color" value="#302C2E"/>
    </inkml:brush>
  </inkml:definitions>
  <inkml:trace contextRef="#ctx0" brushRef="#br0">38 75 5790,'-6'3'1034,"3"-2"-400,-2 1 86,5-2 1,-6 2 2064,2-2-1707,0 1 3328,-2-1-3777,6 0 1437,-3-1-1799,3-1 990,12-8-1079,-6 4 541,21-10-629,-17 11 360,24-9-360,-23 11 0,27-6-90,-26 8 1,27-2 1,-27 2 89,33-2-89,-31 1 179,24-3-269,-28 4-92,7-1 170,-13 2-1299,-1 0 1039,-3 0-1889,-3 7 2425,0-3-205,-2 6-33,1-6-392,0 0-101,0 1-7,-1 0-30,3-3-124,-4 3-596,3-2-2830,-10 10 3432,5-7 590,-8 7 1,11-11 0,0 1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06.042"/>
    </inkml:context>
    <inkml:brush xml:id="br0">
      <inkml:brushProperty name="width" value="0.05714" units="cm"/>
      <inkml:brushProperty name="height" value="0.05714" units="cm"/>
      <inkml:brushProperty name="color" value="#302C2E"/>
    </inkml:brush>
  </inkml:definitions>
  <inkml:trace contextRef="#ctx0" brushRef="#br0">46 85 6467,'-3'-4'1685,"1"2"-1027,-2-2 153,3 2 34,-3-2 162,1 0 3260,-3-4-3157,2 3 2729,-5-11-3432,6 12 1093,-3-10-1433,5 12 69,2-6-264,2 6-205,16-3 178,-10 4 5,21 3-28,-21 0 86,21 2 180,-20-2 0,23 4-2,-23-4 91,21 5-89,-22-4 98,18 10-164,-20-9 221,15 10-174,-19-12-89,8 7-74,-9-6-1099,3 6 1258,-4-5-3326,-1 9 3098,-1-10-5284,-3 10 5280,4-12 37,-5 5-38,4-5-280,-2 0-90,0-1-141,2-1-57,-6-1 24,3 0 549,-3-2 0,1-1 0,1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07.610"/>
    </inkml:context>
    <inkml:brush xml:id="br0">
      <inkml:brushProperty name="width" value="0.05714" units="cm"/>
      <inkml:brushProperty name="height" value="0.05714" units="cm"/>
      <inkml:brushProperty name="color" value="#302C2E"/>
    </inkml:brush>
  </inkml:definitions>
  <inkml:trace contextRef="#ctx0" brushRef="#br0">9 33 7269,'-5'-3'8293,"1"1"-7448,4 2 4606,0 0-5238,4 0 78,0 0-95,3 0-5,-1-1 25,-2 1 20,3 0-70,-3 0 14,4 0 270,9 2-441,-7 0 271,24 11-443,-22-7 234,26 22-28,-27-17 360,22 32-149,-25-27 91,16 33 71,-20-36-723,5 22 663,-8-29-1171,-1 9 975,0-14-1504,0 2 1444,0-3-3043,-5-4 2097,2 1-4190,-14-20 4066,11 13-1741,-14-29 2480,14 28 1859,-11-18-1399,13 25 5461,-10-13-4742,13 15 3054,-9-11-3567,8 12-151,-2-4 13,4 5 644,0 0-1210,1-2 748,0 2-44,0-1-31,2 1-646,0 0-73,12 7-5,-8-2 436,14 21 195,-14-15-337,12 47 44,-13-36-89,10 63 685,-12-60 47,4 48 113,-7-56-131,-4 21-228,3-32-351,-10 2-551,6-11-1717,-15-22 1344,12 13-3071,-10-42 2747,14 36-3414,-3-46 3740,6 46-1194,-5-45 2291,3 46 2728,-6-37-2108,5 40 63,-2-13 28,3 20-208,0 1 66,0 0 1,1 3-70,-1-1-75,1 3 1879,-3-6-2275,4 6 812,-3-2-1030,3 3-367,4 11 556,-1-5-93,13 34 77,-9-25 98,15 41-53,-16-37 165,12 48-160,-13-46 411,7 41-715,-10-47 343,1 14-203,-3-25-175,-6-9-489,3 0-719,-13-35 729,10 22-914,-13-52 1063,14 47-680,-10-55 907,11 55-104,-6-42 649,8 50 193,-1-23-272,2 29 631,0-10-529,0 15 441,1-5-405,0 8-27,0-2 78,0 3-905,0 0-117,2 1-265,1 1 183,2 0-4,2 8 210,-3-4 63,10 23 105,-10-18 953,13 37-54,-12-33 206,10 42-192,-10-39 117,8 57-474,-10-50 35,7 64-185,-8-65-277,5 40-132,-6-54-141,3 14 56,-4-23-252,1 2 208,-1-3-997,-3-12 790,2 6-967,-4-30 1366,2 23-1351,-5-38 1338,4 34-614,-10-48 979,9 45 1512,-10-40-1088,11 48 1284,-7-17-1583,9 25 1312,-2-4-1599,3 8 174,-2 3-450,3 1 425,1 20-166,1-11 137,9 47-250,-7-35 88,3 28 1,0 2-55,-4-17-159,2 28 1,0 0 221,-3-25-871,2 19 0,-1-2 638,-2-28-773,3 30 1013,-4-53 522,-2-17-274,1-1 322,-3-53-338,3 39-354,3-68 151,-1 67-1861,3-48 1612,-3 56-3698,-3-31 3210,1 37-1457,-4-20 1935,2 25 1513,-3-7-978,4 11 20,-1 0-174,3 3 544,0 0-871,-3-1 19,3 1 11,-3 0 2051,-1 2-1835,3-2 940,-5 16-483,6-9 860,2 25-485,1-19 18,10 44-155,-9-34-84,10 73-269,-11-63-613,1 21 1,0 1 186,-3-23-2423,3 57 1935,-2-68-2623,1 16 2762,-3-34-2171,-3-25 2316,3 12-1593,-3-51 1712,3 38 151,0-41 1,0 42-1,0-12 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07.960"/>
    </inkml:context>
    <inkml:brush xml:id="br0">
      <inkml:brushProperty name="width" value="0.05714" units="cm"/>
      <inkml:brushProperty name="height" value="0.05714" units="cm"/>
      <inkml:brushProperty name="color" value="#302C2E"/>
    </inkml:brush>
  </inkml:definitions>
  <inkml:trace contextRef="#ctx0" brushRef="#br0">30 18 7203,'-3'-4'4343,"-1"-2"-2886,3 5-137,-2-2-159,3 3 100,-4-2-137,3 2-24,-1-1 2255,-3 2-3235,4-1 547,-5 13-398,6-6 251,6 38-250,-3-27 221,11 54-123,-10-47-108,2 27 1,0 3 147,-3-17-169,1 35 1,-1 1-147,-3-27-1628,1 33 0,0 1 1675,0-36-1070,0 21 0,1-4 964,-1-33-1294,2 26 1210,-3-48-429,1-22 891,-2 2-1133,-2-67 1035,2 50-781,-1-25 1,1 0 565,1 24-3593,0-61 3150,1 69 1897,-1-22-2246,1 32 2219,1-1-2056,0-1 546,0 0-402,1-1-68,1-1 543,8-27-87,-5 18 1,6-19 0,-7 25-1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08.058"/>
    </inkml:context>
    <inkml:brush xml:id="br0">
      <inkml:brushProperty name="width" value="0.05714" units="cm"/>
      <inkml:brushProperty name="height" value="0.05714" units="cm"/>
      <inkml:brushProperty name="color" value="#302C2E"/>
    </inkml:brush>
  </inkml:definitions>
  <inkml:trace contextRef="#ctx0" brushRef="#br0">41 140 6845,'-4'-11'8985,"-1"2"-7094,0 2-3886,0 2 277,2-1 1199,1 3-73,0-4 103,1 2 519,-1-3-513,0 0 313,1 0 154,0-2 456,-1-4-387,1 2 0,-2-3 1,1 3-1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08.409"/>
    </inkml:context>
    <inkml:brush xml:id="br0">
      <inkml:brushProperty name="width" value="0.05714" units="cm"/>
      <inkml:brushProperty name="height" value="0.05714" units="cm"/>
      <inkml:brushProperty name="color" value="#302C2E"/>
    </inkml:brush>
  </inkml:definitions>
  <inkml:trace contextRef="#ctx0" brushRef="#br0">431 177 6528,'-3'-5'3309,"-1"0"-2054,0 1-255,0 0-130,0 0 85,2 2 73,-1-1-9,1 1 434,-1-1 1705,-2-2-2723,2 1 1340,-3-4-1430,3 2 1166,-4-10-942,4 8 777,-7-16-626,7 17 760,-9-15-1096,9 18 1182,-12-11-1579,13 14 313,-19-5-1025,18 6 298,-23-1-238,22 1 469,-28-2-47,15-2-330,-10 0 406,3-1 75,6 4 173,3 0-58,2 1 45,1 4 17,4-2 136,-16 10 204,14-6-282,-19 17 314,21-15-2144,-14 22 1258,17-21-38,-4 7-279,7-10-1,2-2-250,0-1-29,0 4-410,1-3 221,1 4-6417,9 3 6258,-3-5 156,3 2 79,-3-8 137,-3-1 63,4-1 333,-2 0 165,-1-2 273,0 0 148,-2 0 0,-1 1 0,-1 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09.458"/>
    </inkml:context>
    <inkml:brush xml:id="br0">
      <inkml:brushProperty name="width" value="0.05714" units="cm"/>
      <inkml:brushProperty name="height" value="0.05714" units="cm"/>
      <inkml:brushProperty name="color" value="#302C2E"/>
    </inkml:brush>
  </inkml:definitions>
  <inkml:trace contextRef="#ctx0" brushRef="#br0">461 46 6672,'2'2'2684,"1"1"-1959,-3-3-143,3 3-19,-3-2 535,6 3-607,-5-3 1337,11 7-1583,-10-7 1105,10 4-1311,-12-4 1080,6-1-844,-5-1 657,6 3-928,-6-2 116,12 7-46,-9-4 181,5 2-39,-6-2 229,-2-2-65,2 2-467,-3-3 437,4 3 93,-4-3-168,2 1 765,-2-1-855,1-1 1294,1-2-111,-1 0-154,0 1 297,-1-1-214,0 2-89,0-2-1,0 3-1027,0 0-1206,0-3 877,0 2 411,0-2-472,0 3-454,0 0-540,0-3 1302,-1 2 1026,1-5 359,0-5-1393,0 2 185,0-11-208,-1 14 787,1-6-854,0 11 0,-2-4 0,2 5 0,-1-2 0,1 2 0,-2-1-1379,1 1-213,-2-1 158,3 1 599,-3 0 136,2 0 0,-5 0 21,6 0 768,-3 0 483,0 0 0,2 0 178,-8 0-751,7 0 85,-10 0-180,10 0 90,-7 0-90,6 0 47,-4 1 54,1 0 174,0 0 7,3 0 51,-5 1-3,7-2 59,-7 2 49,8-1-116,-5 0 129,2 0-297,-3 0-58,3 0-187,-6-1-233,8 0-219,-10-1 2,10 0-332,-10 0 183,10 0-53,-8 1 370,5-1 116,-5 0 261,5 1 19,-14-3 45,15 2 38,-27-1 68,23 2 47,-31 2-190,28-1 147,-20 3-2,21-3 60,-17 4 6,16-3 22,-17 4-207,19-3-29,-17 6 80,17-5-183,-20 16 114,19-11-349,-20 25 78,22-22-199,-17 30 220,18-30-1283,-11 32 1050,14-31-2546,-5 29 2112,8-31-4068,4 18 4047,-3-24-3149,8 6 3784,-7-11 359,11-5 0,-9 0 0,5-5 0,-5 4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09.743"/>
    </inkml:context>
    <inkml:brush xml:id="br0">
      <inkml:brushProperty name="width" value="0.04286" units="cm"/>
      <inkml:brushProperty name="height" value="0.04286" units="cm"/>
      <inkml:brushProperty name="color" value="#302C2E"/>
    </inkml:brush>
  </inkml:definitions>
  <inkml:trace contextRef="#ctx0" brushRef="#br0">181 44 5824,'0'-11'3508,"0"3"-2609,-1 2 91,1 6-1,-1-6 90,1 6 1,-1-5-181,1 4 1,-1-2 1798,0 1-2338,-1 0 899,-3 4-1169,1 0 180,-7 22-270,7-11 180,-11 45-180,10-36 90,-9 57-90,10-53 0,-9 67 0,9-63-360,-4 25 0,0 1 180,2-23-585,-5 24 1,-2-1 494,5-27-1439,-15 49 1260,17-62-2969,-4 10 2608,9-23-3597,8-24 3957,-4 9 450,19-56 0,-15 43 0,9-28 0,-11 34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0.361"/>
    </inkml:context>
    <inkml:brush xml:id="br0">
      <inkml:brushProperty name="width" value="0.04286" units="cm"/>
      <inkml:brushProperty name="height" value="0.04286" units="cm"/>
      <inkml:brushProperty name="color" value="#302C2E"/>
    </inkml:brush>
  </inkml:definitions>
  <inkml:trace contextRef="#ctx0" brushRef="#br0">147 25 6094,'-1'-3'2068,"-1"-2"-1348,0 3 89,0-1 91,1 1-1,0 0 1,0 2-1,0-2 2070,0 1-2609,1 0 1169,-4-2-1349,4 3 1169,-4-1-1169,4 2 0,-4 1-1,3-2 1,-2 3 0,3-2 0,-2 4-90,1-1 0,-1 2 360,-1 16-360,2-9 180,-7 56-270,6-41 45,-4 28 0,0 3-45,3-18-1696,-3 32 0,1 2 1696,2-28-817,1 28 1,0-1 636,2-35-485,0 17 1,0-3 485,0-28-847,-2 38 936,2-52 2129,-2 9-2129,2-20 915,-7-8-1005,4 3 476,-6-24-386,7 17-810,4-51 810,1 41-269,10-59 269,-9 57 891,6-22-801,-7 29 0,-1 0 0,1 1 0,0 0 0,-1 1 0,-1 0 0,0 1 270,0-16-90,-1 16 719,-1-12-629,1 22 1259,-8 12-1349,6 0 629,-10 37-719,9-24 270,-6 70-360,6-59 0,-2 24 0,2 1-90,1-24-270,0 20 1,1 0 179,0-21-450,0 24 0,-1 1 451,0-22-451,-4 63 630,4-81-90,-1 17 90,1-36 0,-4-24 0,2 11-180,-5-60 90,8 48-629,1-61 449,1 63-2789,3-41 2250,-2 49-3779,4-28 3959,-5 33 629,7-30 0,-5 28 0,3-16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0.743"/>
    </inkml:context>
    <inkml:brush xml:id="br0">
      <inkml:brushProperty name="width" value="0.04286" units="cm"/>
      <inkml:brushProperty name="height" value="0.04286" units="cm"/>
      <inkml:brushProperty name="color" value="#302C2E"/>
    </inkml:brush>
  </inkml:definitions>
  <inkml:trace contextRef="#ctx0" brushRef="#br0">31 791 5809,'-5'2'2623,"-1"0"-284,0 7-1889,2-3-1,0 1-179,2-2 0,1-1 450,-1 6-630,1-6 899,2 11-719,-1-13 1529,2 12-1529,-1-10 1529,1 2-1440,-2-3 1530,0-3-1709,0 0 720,2-16-900,-1 8 90,5-36-90,-3 26-90,14-65 0,-11 51-45,6-25 0,-1 0 135,-5 20-1876,3-25 0,-2-2 1786,-4 25-727,1-26 0,0 1 817,-2 29-186,2-35 186,-2 51-90,0 2 90,0 1 0,0 2 2535,0 2-2625,-1 0 2318,1 3-2408,0-2 539,0 4-718,4-1 179,-4 5-1080,8 0 901,-8 2-2879,7 0 2518,-8 1-3508,2 0 3419,-3 0-2249,1 12 2878,0-5 180,0 10 0,-1-7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4:26.663"/>
    </inkml:context>
    <inkml:brush xml:id="br0">
      <inkml:brushProperty name="width" value="0.11429" units="cm"/>
      <inkml:brushProperty name="height" value="0.11429" units="cm"/>
      <inkml:brushProperty name="color" value="#ECECEC"/>
    </inkml:brush>
  </inkml:definitions>
  <inkml:trace contextRef="#ctx0" brushRef="#br0">1 0 6996,'3'4'1817,"0"-1"-1301,-1-2-7,-2 0-133,1 1 295,0 1-175,-1-3 730,2 9-497,-1-6 297,3 9-797,-3-9 179,4 7-548,-3-7 426,7 7-730,-6-7 441,9 12-513,-8-11 463,8 12-371,-9-12 391,3 4 9,-6-8 114,3 4-93,-3-4 7,3 4 86,-3-4 0,3 4 270,0 0-360,1 1 180,1 4-90,-1-4-90,-2 1 0,4 3 180,1 1-180,-2 0 269,4 3-179,-7-9 90,4 5-180,-3-3 180,6 7-90,-4-7 0,9 14 0,-9-14 0,12 17-90,-14-18 0,10 14 0,-10-15 0,6 9 0,-6-9 0,6 7 0,-8-10 0,10 12 0,-8-9 90,12 16-90,-11-13 90,12 17-90,-12-17 0,13 18 0,-12-17 0,12 16 0,-13-17 0,6 6 0,-7-8 90,0-1-90,1 1 0,-3-3 0,3 2 0,-3-1 0,6 5 0,-2-3 0,7 10 0,-7-9 0,13 15 0,-13-14 0,14 16 0,-13-16 0,14 17 0,-13-18 0,14 16 0,-15-16 0,15 15 0,-15-15-90,14 14 90,-15-15 0,15 14 0,-15-13 0,16 15 0,-15-14 0,14 15 0,-14-15 0,15 16 0,-15-16-90,15 14 90,-16-15 0,12 11 0,-12-12 0,12 10 0,-13-10 0,13 12 0,-12-12 0,9 9 0,-9-9 0,6 8 0,-8-10 0,6 10 0,-8-12 0,9 13 0,-9-12 0,11 13 0,-11-13 0,10 13 0,-7-11 0,5 7 0,-5-6-90,2 3 90,-2-4 0,3 6 0,-4-7 144,5 10 125,-5-9-275,6 9 273,-4-8-390,4 6 354,-5-8-270,5 7 284,-8-8-311,7 8-14,-5-7-259,6 9 278,-7-8-389,5 6 465,-5-6-407,4 4 417,-4-4-319,1-1 809,-3-3-834,-3 0 80,2 0-31,-2 0 5,0 0 32,2 0-92,-4-1 34,4 1-109,-6-3 555,6 2 52,-5-2 32,6 2-295,-2 0 197,1-1 168,1 2-179,-2-2 181,0 0-384,2 2 38,-2-2-482,1 1 486,0 0-719,-1-3 660,1 4-3689,0-2 3509,4 8 279,-3-5 88,5 7-13,-5-7-62,4 5-16,-3-5 1,3 6 0,-1-3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1.065"/>
    </inkml:context>
    <inkml:brush xml:id="br0">
      <inkml:brushProperty name="width" value="0.04286" units="cm"/>
      <inkml:brushProperty name="height" value="0.04286" units="cm"/>
      <inkml:brushProperty name="color" value="#302C2E"/>
    </inkml:brush>
  </inkml:definitions>
  <inkml:trace contextRef="#ctx0" brushRef="#br0">48 411 6004,'-7'7'1169,"-1"-1"-629,2 0-1,-1-1 181,1-1 2338,0 1-2338,3-3 2068,-1-1-2428,4-2 1169,0-17-1259,1 11 1619,5-37-1619,-2 29 809,10-40-899,-8 37 180,21-44-360,-16 42 0,34-45 0,-31 47 0,32-37 0,-34 42 90,16-22-90,-22 27 90,1-3-90,-5 9-900,-2 2 630,-1 3-2878,-3 17 2249,2-8-5273,-7 29 5397,6-33-2516,-8 25 3422,10-30-103,-7 12 1,7-14 0,0 1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1.430"/>
    </inkml:context>
    <inkml:brush xml:id="br0">
      <inkml:brushProperty name="width" value="0.05714" units="cm"/>
      <inkml:brushProperty name="height" value="0.05714" units="cm"/>
      <inkml:brushProperty name="color" value="#302C2E"/>
    </inkml:brush>
  </inkml:definitions>
  <inkml:trace contextRef="#ctx0" brushRef="#br0">50 186 5832,'-5'-3'1258,"2"1"-629,-1-1 91,1 2 90,-1-2 2877,-3-3-2699,3 2 2250,-5-11-2969,6 11 359,-3-17-448,5 18 358,1-22-449,0 22 451,2-18-450,0 17 360,1-9-450,0 8 359,2-5-359,-3 6 0,10-8 0,-8 10-87,16-7 90,-14 7 89,19-2-90,-21 3 90,22-2-91,-23 3 45,15-1-1,-14 0 3,6 0-98,-7 1-457,6 1 378,-8 0-1101,7 1 979,-5-1-111,-1 1-115,0-1 28,-2-1-4271,0 0 1359,-3 5 2955,3-4 200,-6 6-1018,0-4 1265,-1 1 1,0-1-1,4-2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1.726"/>
    </inkml:context>
    <inkml:brush xml:id="br0">
      <inkml:brushProperty name="width" value="0.05714" units="cm"/>
      <inkml:brushProperty name="height" value="0.05714" units="cm"/>
      <inkml:brushProperty name="color" value="#302C2E"/>
    </inkml:brush>
  </inkml:definitions>
  <inkml:trace contextRef="#ctx0" brushRef="#br0">3 30 6283,'-1'-3'1447,"0"0"-815,1 3 3127,0 0-3088,1-2 112,-1 2-224,2-2 745,7 3-1124,-4 0 503,18 1-525,-14-2 416,16-2-408,-16 0 397,17-7-421,-18 5 517,23-3-362,-22 7 12,25 8-320,-24-3 9,21 16 3,-24-14-905,13 15 652,-15-15-3369,3 6 2823,-7-10-3894,0-1 4760,-1-2 0,0 0 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2.042"/>
    </inkml:context>
    <inkml:brush xml:id="br0">
      <inkml:brushProperty name="width" value="0.05714" units="cm"/>
      <inkml:brushProperty name="height" value="0.05714" units="cm"/>
      <inkml:brushProperty name="color" value="#302C2E"/>
    </inkml:brush>
  </inkml:definitions>
  <inkml:trace contextRef="#ctx0" brushRef="#br0">19 0 7805,'-4'1'1844,"-2"0"-1059,6-1 32,-3 0-41,1 1 2680,1-1-2708,-2 0 1341,5 3-1715,-1-2 309,10 9-638,-6-6 616,13 12-417,-13-11 649,15 23-536,-15-17 574,20 39-604,-19-34 140,18 39-21,-18-40 62,12 23-309,-15-31-179,5 6-51,-8-13-3239,2-4 2385,-1 4-6249,1-8 6380,-2 7 743,0-3 32,0 4 1,0 0 0,0 0-1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2.376"/>
    </inkml:context>
    <inkml:brush xml:id="br0">
      <inkml:brushProperty name="width" value="0.05714" units="cm"/>
      <inkml:brushProperty name="height" value="0.05714" units="cm"/>
      <inkml:brushProperty name="color" value="#302C2E"/>
    </inkml:brush>
  </inkml:definitions>
  <inkml:trace contextRef="#ctx0" brushRef="#br0">66 12 6441,'-1'-2'1829,"-1"1"-1008,1-1-161,0 2 24,-1-1 1927,0-1-1749,2 2 2348,-5-2-2824,5 2 777,-5-1-1149,4 1 835,-6 2-478,6-1 677,-5 10-187,5-9 326,3 26-469,-1-20-21,10 37-97,-7-29 90,13 55-225,-11-45-1095,14 68 415,-15-69-1299,7 38 1350,-10-51-1777,0 2 1892,-3-15-2401,-7-33 1866,3 18-2876,-19-59 2741,15 49-1430,-24-62 2102,23 64 1,-8-26 0,14 38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2.659"/>
    </inkml:context>
    <inkml:brush xml:id="br0">
      <inkml:brushProperty name="width" value="0.05714" units="cm"/>
      <inkml:brushProperty name="height" value="0.05714" units="cm"/>
      <inkml:brushProperty name="color" value="#302C2E"/>
    </inkml:brush>
  </inkml:definitions>
  <inkml:trace contextRef="#ctx0" brushRef="#br0">33 32 6340,'-9'-15'9830,"2"4"-8292,4 7-681,1 2-367,2 2-137,-2 1 103,0 1 94,-2 1 247,2 2-195,1 1 1052,5 24-1176,-1-14 120,4 18 208,-3-18-394,1 1-106,0 0-133,1 1-162,0 0-177,-1 1 165,2 0 94,11 35-164,-8-26-55,22 65 102,-21-62 22,6 26 0,-1 0 6,-6-21 201,3 27 1,-3 0-41,-6-28 319,-1 63-411,-3-75-507,-3 20 464,3-37-1065,-4-10 703,2-4-1245,-6-32 1353,5 23-4221,-6-51 3824,7 47-3794,-5-45 3951,6 53 369,-1-26 1,2 36 0,0-10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2.975"/>
    </inkml:context>
    <inkml:brush xml:id="br0">
      <inkml:brushProperty name="width" value="0.05714" units="cm"/>
      <inkml:brushProperty name="height" value="0.05714" units="cm"/>
      <inkml:brushProperty name="color" value="#302C2E"/>
    </inkml:brush>
  </inkml:definitions>
  <inkml:trace contextRef="#ctx0" brushRef="#br0">20 45 6654,'-11'-24'9830,"4"5"-6681,5 17-1211,2 2-2401,1 3 806,0 0-163,1 3 121,2 5 135,0-3 340,5 18-294,-6-14 102,4 12 376,-5-12-510,0-1 148,0 3-64,0 0 43,-1 1-266,1 1-46,-1 2 149,0 41-140,-1-28-343,-1 28 0,-1 0 119,1-21-1965,-1 19 0,0-3 2004,2-27-1266,0 39 1208,0-54-232,1 10 198,-1-22-1245,0-27 1259,1 15-1935,2-62 1346,-2 47-232,2-31 78,-3 37-171,0-1 32,0-2 1032,0 1-1090,0-2 73,0 0 3228,-1-1-4402,0-36 1754,0 27-207,-1-26 476,2 37 0,0 2 1,0 1-1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3.594"/>
    </inkml:context>
    <inkml:brush xml:id="br0">
      <inkml:brushProperty name="width" value="0.05714" units="cm"/>
      <inkml:brushProperty name="height" value="0.05714" units="cm"/>
      <inkml:brushProperty name="color" value="#302C2E"/>
    </inkml:brush>
  </inkml:definitions>
  <inkml:trace contextRef="#ctx0" brushRef="#br0">457 478 7191,'-11'-20'9830,"2"4"-3645,4 19-5883,2 8 494,0 1-90,5 17-370,-1-14-37,4 27 566,-2-20-643,5 61-16,-5-50-660,1 25 0,0 0 146,-3-25-1071,3 33 1110,-4-49-125,1-1 97,-1-2 42,0-1 7,1-3 47,-1 0-606,0-3 671,0-2 271,-2-12 862,1 0-510,-3-36-332,3 22 268,-1-70-208,2 58-335,0-23 1,1-1 4,-1 23-2258,-1-23 0,-1-1 2223,0 24-837,-3-23 0,-2 2 951,3 26 689,-11-57-513,11 65 2165,-12-41-2196,11 46 1370,-14-26-1672,13 34 2925,-8-12-3116,12 16 1619,-2-2-1554,3 5 627,1 0-581,-2-1 69,1 1 76,1 0 94,-3-2 26,-1-3 5,2 3 265,-9-11-441,7 10 922,-14-14-686,12 12 934,-12-5-1156,15 9 315,-11 0-577,10 3 167,-4 0 91,3 1 256,-4 0-104,3-2 275,-11-3-350,9 0 381,-18-7-199,20 7-15,-18-4-264,22 7-19,-20 5 140,17-2-10,-19 14 361,18-10-1104,-16 19 598,15-18-1434,-15 20 1299,16-20-2426,-12 20 1978,14-20-5252,-5 16 4654,8-19-3460,6 11 4406,0-14 360,5 6 72,-6-7 0,4-1 1,-2-1-1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4.027"/>
    </inkml:context>
    <inkml:brush xml:id="br0">
      <inkml:brushProperty name="width" value="0.05714" units="cm"/>
      <inkml:brushProperty name="height" value="0.05714" units="cm"/>
      <inkml:brushProperty name="color" value="#302C2E"/>
    </inkml:brush>
  </inkml:definitions>
  <inkml:trace contextRef="#ctx0" brushRef="#br0">275 26 6322,'-3'-4'1637,"-1"1"-882,2 1 83,-2-1 50,2 1 2166,-5-3-1989,4 3 3631,-6-2-4339,5 4 788,-10 4-986,7 0 51,-8 14 119,11-10 43,-12 24 25,11-21-45,-16 33-311,14-28 513,-22 52-622,19-44 140,-6 24 1,0 2-389,8-19-321,-10 35 261,13-44 376,1-1 0,0 1 0,0 0 0,1 1 0,0-1-90,0-1-180,-3 29 90,2-22-1439,-4 56 1259,5-59-1979,0 40 1710,2-55-5218,3 11 4948,0-23-2154,3-18 2693,-1 6 360,3-31 0,-5 24 0,2-12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4.341"/>
    </inkml:context>
    <inkml:brush xml:id="br0">
      <inkml:brushProperty name="width" value="0.04286" units="cm"/>
      <inkml:brushProperty name="height" value="0.04286" units="cm"/>
      <inkml:brushProperty name="color" value="#302C2E"/>
    </inkml:brush>
  </inkml:definitions>
  <inkml:trace contextRef="#ctx0" brushRef="#br0">146 120 5824,'0'-33'3508,"0"7"-2699,0 14 91,0 4-1,-1 1 1,1 0-91,-1 3 2249,0-5-2698,0 5 720,0-2-900,1 3 449,-3 24-539,2-11 360,-8 50-360,6-38 90,-11 65-180,9-57-1651,-7 32 0,0 3 1651,4-21-1247,-7 37 1,0 1 976,7-33-1039,-4 25 0,1-1 769,6-34-1711,0 13 1,2-4 1530,3-26-993,4 14 1353,-2-36-540,4-25 900,-4 11-449,4-48 269,-4 39-540,11-71 647,-9 62 1511,7-34-1438,-7 44 0,0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4:28.845"/>
    </inkml:context>
    <inkml:brush xml:id="br0">
      <inkml:brushProperty name="width" value="0.08571" units="cm"/>
      <inkml:brushProperty name="height" value="0.08571" units="cm"/>
      <inkml:brushProperty name="color" value="#ECECEC"/>
    </inkml:brush>
  </inkml:definitions>
  <inkml:trace contextRef="#ctx0" brushRef="#br0">0 1 5762,'2'3'511,"-1"3"-331,0-6 90,0 3-90,0-2 360,-1 0-450,4 2 719,0-2-629,1 2 900,6 1-901,-6-2 361,10 8-450,-11-5 180,12 13-270,-11-11 336,13 16-86,-15-18-1,7 8-1,-7-10-23,0 2 24,1-1-10,-1 0 2,0 0-143,0-1-124,1 1 224,3 5-190,-2-3 502,7 14-435,-8-12 723,8 14-340,-8-16 238,8 12-252,-7-12 261,10 13-196,-10-12-36,4 4-50,-5-5-274,0-2-100,0 1 108,0 0-49,0 0 86,0 0-5,0 0 357,7 8-239,-5-5 276,14 22-418,-12-21-24,11 21 14,-14-23 6,9 11 36,-11-14-203,12 16 79,-11-14 139,13 17-157,-13-17-283,11 15-59,-10-15-41,10 13-21,-9-13 13,4 6-10,-6-8 43,-1 0-59,1 1 332,-1-1-37,1 1-1,-1-1 23,1 1-295,2 2 7,-1-1-10,8 9-2,-7-9-197,11 11 57,-12-11 5,14 12-8,-13-13 224,14 14 85,-14-15 14,11 12-5,-12-11 170,13 11 0,-12-10 0,14 14 0,-14-13 0,14 17 0,-13-16 0,5 6 0,-6-9 0,-2 0 90,2-1-90,-2 1 0,1-1 0,0 0 90,8 7-90,-7-5 0,12 8 0,-11-9 179,13 11-179,-11-10 270,15 15-270,-15-14 180,15 16-180,-15-16 0,19 18 0,-20-17 0,21 17 0,-21-19 0,15 14 90,-17-14-90,14 12 90,-14-12 0,15 15-90,-13-14 90,19 21-90,-18-20-90,22 23 90,-21-23 0,19 19 0,-21-19 0,8 7 0,-10-10 0,0 0 0,0 0 0,-1 0 0,1 0 0,0 0 0,0 1 0,7 5 0,-5-4 0,17 14 0,-17-14 0,18 16 90,-19-17 0,15 16 0,-15-15 90,17 20-90,-17-19-90,18 20 0,-17-21 0,16 16 0,-17-17 0,14 11 0,-15-13 0,10 9 0,-11-8 0,13 13 0,-13-12 0,15 17 0,-15-16 0,14 13 0,-13-14 0,12 10 0,-13-11 0,13 8 0,-13-8 0,12 7 0,-13-9 90,13 11-90,-13-11 0,11 13 0,-11-12 0,10 11-90,-10-10 90,11 10 0,-11-12 0,9 8 0,-9-8 0,8 6 0,-9-7 0,8 5 0,-8-5 90,8 6-90,-8-5 0,8 8 0,-10-10 0,9 11 0,-7-9 0,6 6 0,-5-5 0,4 2 0,-3-2 0,5 3 0,-7-4 0,8 7 0,-10-9 0,6 6 0,-6-7 0,2 3 0,-2-3 0,2 3 0,-2-2 0,3 2 0,-4-2 0,8 5 0,-7-5 0,13 10 0,-10-8 0,12 10 0,-9-9 0,10 9 0,-13-10 0,10 8 0,-10-8 0,7 7 0,-7-7 0,7 7 0,-8-7 0,7 5 0,-5-3 0,5 3 0,-6-5 0,5 5 0,-9-7-90,5 4 90,-3-4 0,2 2 0,0 1-90,1 0 90,-3-2 0,3 4 0,-4-5 0,3 3 0,-3-4-6656,0 2 5936,-4-1 0,2-1 91,-5 4 89,3-2 0,-2 3 540,-4 6 0,4-3 0,-5 4 0,5-5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4.592"/>
    </inkml:context>
    <inkml:brush xml:id="br0">
      <inkml:brushProperty name="width" value="0.04286" units="cm"/>
      <inkml:brushProperty name="height" value="0.04286" units="cm"/>
      <inkml:brushProperty name="color" value="#302C2E"/>
    </inkml:brush>
  </inkml:definitions>
  <inkml:trace contextRef="#ctx0" brushRef="#br0">84 10 5824,'-4'-4'2518,"-1"1"-1708,5 2-1,-2 0 91,-1 1 89,2 0 1710,-5 0-1980,3 2-89,-1 1 629,-2 7-1079,3-3 720,-3 25-721,4-17-89,-2 16 90,3-17-90,0 2 0,1 1-90,-1 1 90,0 1-90,0 2 90,1 0 0,-4 50-90,2-34-270,-1 27 0,-1 0 180,2-21-1124,-2 26 0,1-2 584,1-28-3777,2 55 3777,1-79-1889,1 7 2250,-2-27-1171,-5-50 1261,4 28 179,-2-68 0,5 64 0,1-24 0,0 31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5.041"/>
    </inkml:context>
    <inkml:brush xml:id="br0">
      <inkml:brushProperty name="width" value="0.04286" units="cm"/>
      <inkml:brushProperty name="height" value="0.04286" units="cm"/>
      <inkml:brushProperty name="color" value="#302C2E"/>
    </inkml:brush>
  </inkml:definitions>
  <inkml:trace contextRef="#ctx0" brushRef="#br0">35 571 5914,'0'3'1439,"-1"3"-810,0-5 91,0 3 180,0-3 1978,0 1-1799,1-2 2879,-5-1-3508,2-1 1439,-8-11-1709,7 6-1,-2-8 1,6 12-90,-1-4 0,1 2 0,1-3 0,0 0-90,0 1 0,2-1 90,5-11-90,-3 9 0,19-34 0,-15 28 180,18-40-90,-20 39 450,14-41-450,-16 42 359,14-38-449,-14 40 90,15-30-90,-13 31-90,20-30 90,-18 30 0,22-25 0,-22 28 0,22-14 0,-22 19 0,10-4 0,-16 9 0,3 0 0,-2 0 0,3 2 0,-1 0 0,0 0-90,6 9 0,-6-5-809,8 11 629,-10-11-2099,6 9 1883,-7-8-4741,2 6 4415,-3-5-3565,-1 7 4167,-2-5 473,0 3-193,0-8 1,0 1-1,0-1 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5.475"/>
    </inkml:context>
    <inkml:brush xml:id="br0">
      <inkml:brushProperty name="width" value="0.05714" units="cm"/>
      <inkml:brushProperty name="height" value="0.05714" units="cm"/>
      <inkml:brushProperty name="color" value="#302C2E"/>
    </inkml:brush>
  </inkml:definitions>
  <inkml:trace contextRef="#ctx0" brushRef="#br0">41 55 6185,'-4'0'1169,"-2"0"-719,5 0 43,-4 1 74,4-1 1340,-4 2-1616,5-2 450,-5 0-638,5 0 1166,-4-3-885,4 3 2244,-3-7-2232,2 3 1622,-2-4-1809,2 5 442,0 2-352,1 1-236,2-2 164,-1 2 342,11-4-351,-10 3 237,23-7-359,-18 6 232,29-7-85,-24 7-136,29-2-234,-29 5-418,26 9 180,-28-6 174,10 5 24,-14-5-174,-2-1-65,1 1 51,-1-1-48,0 1-76,0 0-4803,3 7 4398,-4-4-3489,5 8 4175,-7-10 396,3 4-164,-4-8 0,1 2 1,-1-3-1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5.892"/>
    </inkml:context>
    <inkml:brush xml:id="br0">
      <inkml:brushProperty name="width" value="0.05714" units="cm"/>
      <inkml:brushProperty name="height" value="0.05714" units="cm"/>
      <inkml:brushProperty name="color" value="#302C2E"/>
    </inkml:brush>
  </inkml:definitions>
  <inkml:trace contextRef="#ctx0" brushRef="#br0">37 67 6275,'-4'0'1799,"-3"0"-990,4-1 1,-1 1 89,-1-1 90,4 1 3599,-5-3-4049,4 0 1024,-2-3-1337,3 1 744,9-9-716,-3 8 537,14-10-557,-12 12 484,25-3-570,-21 7 36,32 5-126,-30-1-35,29 15-74,-30-11 111,24 27 40,-26-22-419,18 34 219,-22-33-1199,6 26 1125,-9-29 117,0 5-186,-1-10-29,-2-6-64,0 3-156,0-3-6095,0 0 5538,-3-1-30,2 1 71,-5-3-1058,-4-6 1683,2 2 213,-4-5 132,7 6 0,-1-1 0,0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6.193"/>
    </inkml:context>
    <inkml:brush xml:id="br0">
      <inkml:brushProperty name="width" value="0.04286" units="cm"/>
      <inkml:brushProperty name="height" value="0.04286" units="cm"/>
      <inkml:brushProperty name="color" value="#302C2E"/>
    </inkml:brush>
  </inkml:definitions>
  <inkml:trace contextRef="#ctx0" brushRef="#br0">7 0 7173,'-3'0'2069,"-1"0"-1170,4 0 6144,0 0-6847,4 1-17,-4-1 1,6 1 449,1 0-358,-3 0 915,13 4-978,-12-3 547,16 9-591,-14-6 216,15 14-217,-15-11 183,18 26-149,-17-21 96,22 40-130,-21-36-279,16 34 141,-19-38-1502,9 17 1109,-12-25-2197,2 4 1851,-5-9-4982,-5-13 4793,2 7-2805,-17-28 3399,12 22 287,-9-14 0,10 17 0,2 0 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6.476"/>
    </inkml:context>
    <inkml:brush xml:id="br0">
      <inkml:brushProperty name="width" value="0.05714" units="cm"/>
      <inkml:brushProperty name="height" value="0.05714" units="cm"/>
      <inkml:brushProperty name="color" value="#302C2E"/>
    </inkml:brush>
  </inkml:definitions>
  <inkml:trace contextRef="#ctx0" brushRef="#br0">15 14 6150,'-4'-4'1923,"2"2"-1024,-1 0-37,2 1-40,-1 0 2155,2 1-2043,-1-2 148,1 2-217,-2-2 1182,2 2-1903,3 2 71,-1 0-55,2 2 6,0 1 163,0 0-213,0 0 89,0 0-92,1 1 208,0 0-164,0 1 243,8 12-262,-5-8 215,20 37-354,-18-29 97,23 48-77,-23-45 325,18 55-66,-20-54-427,12 52 279,-16-57-1824,2 29 1366,-6-40-6449,-1 10 6343,-3-17-2634,-7-9 2825,3 2 204,-4-11 1,7 9-1,1-1 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6.791"/>
    </inkml:context>
    <inkml:brush xml:id="br0">
      <inkml:brushProperty name="width" value="0.05714" units="cm"/>
      <inkml:brushProperty name="height" value="0.05714" units="cm"/>
      <inkml:brushProperty name="color" value="#302C2E"/>
    </inkml:brush>
  </inkml:definitions>
  <inkml:trace contextRef="#ctx0" brushRef="#br0">2 14 6004,'0'-4'2140,"1"2"-1246,-1 2-169,0 0 71,-1-3 3636,1 2-3244,0-2 2333,-1 5-3282,0-1 453,3 25-352,-1-15 102,3 21 6,-2-20-83,0 2-98,1 0 91,0 1-85,-1 1-400,1 1-995,6 34 782,-3-23-1095,3 22 1,1 2 917,-4-20-890,4 22 0,-1-1 1302,-4-26-1519,6 38 1707,-10-54 182,3 5-53,-4-16-1016,0 0 449,-2-7 442,0 1-85,0-6-192,-2-5-328,2 5-945,-5-27 1026,5 24 938,-4-18-376,5 24 0,0 1 0,0 4 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7.059"/>
    </inkml:context>
    <inkml:brush xml:id="br0">
      <inkml:brushProperty name="width" value="0.05714" units="cm"/>
      <inkml:brushProperty name="height" value="0.05714" units="cm"/>
      <inkml:brushProperty name="color" value="#302C2E"/>
    </inkml:brush>
  </inkml:definitions>
  <inkml:trace contextRef="#ctx0" brushRef="#br0">18 8 6393,'-1'-2'2100,"-2"0"-1281,2 1-69,0 0 82,-2 1-294,2-1 168,-1 1 56,2 0 3001,-2 1-3384,1-1 458,-1 7-449,2-5 111,0 6 196,0-7-41,1 4-9,-1-4 413,1 4-235,-1-4 123,1 5 661,0 7-1060,0-3 804,2 28-830,-2-22 191,1 45-536,-2-38-565,-1 64 348,1-59-1470,2 60 1271,-1-67-1529,4 25 1376,-4-36-2737,0 0 2089,-1-7-3794,0-6 3984,0-4 781,1-28 0,0 15 1,1-18-1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7.374"/>
    </inkml:context>
    <inkml:brush xml:id="br0">
      <inkml:brushProperty name="width" value="0.05714" units="cm"/>
      <inkml:brushProperty name="height" value="0.05714" units="cm"/>
      <inkml:brushProperty name="color" value="#302C2E"/>
    </inkml:brush>
  </inkml:definitions>
  <inkml:trace contextRef="#ctx0" brushRef="#br0">17 21 6753,'-1'-3'2783,"-2"-2"-1630,1 2-147,1 0 42,-1 1 1895,1 0-1923,1 1 1828,-1-1-2342,1 2-105,3 22-225,-2-12 735,4 44-350,-3-36 197,2 51-301,-3-46 49,0 24 96,-1-28 275,0 2-408,-1 0-274,0 2-196,0 0 145,-1 1-123,0 0-277,-2 48 245,3-33-231,-1 26 1,0 0 185,2-25-1834,0 13 0,0-5 1932,0-31-410,2 15 339,-2-35 243,0-16-189,-1 5-3200,-3-46 1967,3 38-4429,-1-54 4218,3 49 1219,2-26 160,-1 33 1,1 0-1,-1 9 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8.109"/>
    </inkml:context>
    <inkml:brush xml:id="br0">
      <inkml:brushProperty name="width" value="0.05714" units="cm"/>
      <inkml:brushProperty name="height" value="0.05714" units="cm"/>
      <inkml:brushProperty name="color" value="#302C2E"/>
    </inkml:brush>
  </inkml:definitions>
  <inkml:trace contextRef="#ctx0" brushRef="#br0">440 32 6673,'-2'-3'2399,"0"-2"-1346,0 2-186,0 0 151,0-1-52,1 3 3867,-3-5-4322,2 4 921,-2-1-1445,2 2-156,-4 4 150,5-2 341,-11 6-243,8-5 829,-13 1-776,8-3 1335,-16-2-1328,15 1 860,-22 3-966,23 0 164,-22 11-216,23-9-1,-19 15-31,19-13 284,-20 11-312,20-14 0,-19 6-74,19-7-75,-23 9-69,21-5 143,-21 21-14,23-16 0,-16 37 168,17-31-270,-11 37 90,14-40-989,-4 18 809,6-24-2698,0 4 2248,1-9-4766,4 3 4676,-2-5-3148,21-2 3779,-16-2 269,18-6 0,-18 4 0,3-2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4:44.758"/>
    </inkml:context>
    <inkml:brush xml:id="br0">
      <inkml:brushProperty name="width" value="0.08571" units="cm"/>
      <inkml:brushProperty name="height" value="0.08571" units="cm"/>
      <inkml:brushProperty name="color" value="#FFFF03"/>
    </inkml:brush>
  </inkml:definitions>
  <inkml:trace contextRef="#ctx0" brushRef="#br0">39 7 5784,'-3'1'14,"0"-1"12,3 0-26,-2 1 90,1 0 2428,-1 0-2428,-2-1 0,4 0 0,-4 0 180,2-1-270,1 0 180,-4-1-180,5 2 0,-2-2 0,0 1-90,2 1 0,-2-2-990,-1 1 901,3 1-475,-3-1 1,3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8.376"/>
    </inkml:context>
    <inkml:brush xml:id="br0">
      <inkml:brushProperty name="width" value="0.04286" units="cm"/>
      <inkml:brushProperty name="height" value="0.04286" units="cm"/>
      <inkml:brushProperty name="color" value="#302C2E"/>
    </inkml:brush>
  </inkml:definitions>
  <inkml:trace contextRef="#ctx0" brushRef="#br0">163 0 13649,'-3'2'1170,"-2"0"-811,5-1-89,-6 1 90,3-1 360,-6 3-541,3-2 631,-12 13-720,11-8 90,-17 26-180,18-21-360,-14 33 270,14-30-1529,-14 38 1259,14-36-2698,-9 30 2338,12-36-3237,-2 7 3507,5-16 450,10-4 0,-5-1 0,9-2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8.876"/>
    </inkml:context>
    <inkml:brush xml:id="br0">
      <inkml:brushProperty name="width" value="0.05714" units="cm"/>
      <inkml:brushProperty name="height" value="0.05714" units="cm"/>
      <inkml:brushProperty name="color" value="#302C2E"/>
    </inkml:brush>
  </inkml:definitions>
  <inkml:trace contextRef="#ctx0" brushRef="#br0">12 29 5738,'-1'-3'1181,"0"-3"-558,1 5 41,-2-5 68,1 5 77,-1-4 4021,0 3-3105,1-1 226,-1 1-1302,2 2-531,2 1 27,-1 0 648,8 3-561,-7-3 871,12 6-1045,-9-6-168,5 4 167,-7-4 62,2 0-16,-2 1-4,2-1 20,-2 1 22,2 0 384,6 5-140,-3-1 265,15 20-185,-16-15 175,17 43-31,-17-34 23,14 59-79,-14-52-219,2 23 1,1 2 72,-4-20-321,2 18 1,-1-1 36,-4-23-1069,2 45 669,-4-54-1670,0 19 1601,-1-31-1642,0 1 1429,-1-8-5010,-4-20 4914,3 9-2529,-1-38 3036,4 32 250,0-30 0,1 30 0,-1-9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9.471"/>
    </inkml:context>
    <inkml:brush xml:id="br0">
      <inkml:brushProperty name="width" value="0.05714" units="cm"/>
      <inkml:brushProperty name="height" value="0.05714" units="cm"/>
      <inkml:brushProperty name="color" value="#302C2E"/>
    </inkml:brush>
  </inkml:definitions>
  <inkml:trace contextRef="#ctx0" brushRef="#br0">134 337 6276,'-5'-8'4879,"0"-2"-3686,3 8-92,-1-2-44,2 3-100,0 0 2528,-3-3-3142,3 3 402,-1-1-860,2 2-330,0 0 129,2-1 24,4 3 123,0-1-391,6 11 641,-8-6-38,8 25 348,-9-19 42,5 29 211,-7-32-77,3 16 205,-4-23 223,0 7-539,0-8-649,-9-14-296,5 4-1806,-18-42 1686,15 31-1321,-22-58 1520,20 52 369,-25-67 171,25 68 2263,-16-44-1594,22 60-161,-5-12-43,8 21-126,-2-6 10,2 6-71,-2-5-92,2 4 43,-1-4 399,0 1-443,0-1 456,0-2-378,1 4 403,-1 0-381,1 3-508,11 6-410,-7-2 994,24 28-678,-19-18 648,26 45-714,-25-40 110,24 43-214,-24-44-2413,20 47 3394,-21-44-1182,16 59 854,-19-55-420,11 54 265,-13-58 40,6 32-170,-9-42 397,2 7-403,-4-20 2290,-9-12-2817,3 6-1219,-16-39 975,15 29-4665,-21-55 3907,21 50-4359,-11-51 5119,16 55 2086,-1-19-1462,4 33 1081,1-3-843,-1 7 1,1-8-1,0 4 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19.708"/>
    </inkml:context>
    <inkml:brush xml:id="br0">
      <inkml:brushProperty name="width" value="0.05714" units="cm"/>
      <inkml:brushProperty name="height" value="0.05714" units="cm"/>
      <inkml:brushProperty name="color" value="#302C2E"/>
    </inkml:brush>
  </inkml:definitions>
  <inkml:trace contextRef="#ctx0" brushRef="#br0">47 82 6740,'-4'-6'8150,"-2"-2"-6511,4 5-316,-1 0-314,3 3-834,0-2 477,-1 1-29,0-1 1437,1 2-2433,3 0-192,-2 0 85,4 2-33,-2-1 603,3 2-262,6 7 148,-6-5-53,10 17 597,-12-14-221,4 14 425,-7-14-1847,-2 6 1573,0-9-3636,-14-10 2172,11-2-2321,-22-32 3026,19 23 314,-13-28-22,14 31 1,-4-9 0,5 11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20.326"/>
    </inkml:context>
    <inkml:brush xml:id="br0">
      <inkml:brushProperty name="width" value="0.05714" units="cm"/>
      <inkml:brushProperty name="height" value="0.05714" units="cm"/>
      <inkml:brushProperty name="color" value="#302C2E"/>
    </inkml:brush>
  </inkml:definitions>
  <inkml:trace contextRef="#ctx0" brushRef="#br0">22 143 7589,'-7'-22'6833,"2"1"-5229,5 21-281,0-3-457,0 0-229,0 2-220,0-5-8,1 5 976,0-5-581,2-6-166,-1 4 907,1-16-876,-4 16 2124,-2-10-1143,-1 13-1619,1 1-510,1 3-1027,-1 4 1253,2-2-88,-2 3 157,3-1 358,0-2 63,1 5 554,-1-6-193,0 4 763,1-2-1634,0 1-152,2 2 22,-2-2-136,0-1-162,0-1-226,0 0 101,0 0 80,1 0-39,-2 0 63,2 0 156,2 2-80,-1-1 210,6 3 99,-4-3 452,0 1-454,-3-2 718,1-2-33,-3 1 361,5-2-188,-5 2 473,7-3-391,-6 3-160,9-1-134,-8 1-22,8 2-766,-9-1-66,4 1-283,-5-2 175,0 0 162,3-1 363,-3 1 328,3 0 186,1-2 645,-3 1 67,10-4-170,-10 4-295,9-2-164,-6 3-627,3 0-90,-1 1-191,1 0-505,-4 0-167,2 0 167,-4-1 138,7 2 177,-4-1 263,8 2 121,-6-1 99,4 2 25,-6-3 141,3 2-76,-7-2-206,2-1-1274,-2 0 1668,2 1-472,-1 0-1144,2 2 1354,-2-3-3432,0 9 4233,0-8-3021,-3 12 3722,2-11-996,-3 7 1,3-8 0,-2 1-1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21.609"/>
    </inkml:context>
    <inkml:brush xml:id="br0">
      <inkml:brushProperty name="width" value="0.05714" units="cm"/>
      <inkml:brushProperty name="height" value="0.05714" units="cm"/>
      <inkml:brushProperty name="color" value="#302C2E"/>
    </inkml:brush>
  </inkml:definitions>
  <inkml:trace contextRef="#ctx0" brushRef="#br0">99 2 6240,'-2'-1'1039,"0"0"957,2 1-1307,-4 0-113,4 0-12,-3 0 352,1 2-76,2-2 1645,-3 11-1135,3-9 1413,-1 21-1604,1-17 678,0 26-818,1-20 517,0 45-563,-1-35 214,1 77-745,-1-65-522,0 22 0,0 0 328,0-23-916,1 19 1,0-1 775,-1-22-1563,-1 69 921,0-72-648,-3 48 621,2-56 13,0 13-99,2-26 30,0-2-65,0-3-1589,0 0 974,1-2 574,0-1 309,2-3-322,-1-7 529,-1 1-844,1-43 985,-1 30 1823,-2-66-563,1 64 1009,-2-50-1846,1 60 751,1-20-1214,1 30 240,-1-1-14,1 5 1645,-1 3 2396,0 0-4541,-2 2 614,1 0 21,-2 1-52,0 2 893,-4 20-753,3-11 9,-7 50 869,7-41-338,-6 59-536,7-57-1451,-3 56 991,4-57-1610,-2 51 1283,1-56-950,-3 34 908,4-43-1127,-1 9 1080,1-22-270,0-17 615,0 9 723,1-33-548,2 29 846,2-41-896,-1 38 538,3-33-540,-4 42 444,2-15-328,-3 23 66,1-5-75,-1 6-526,4 13 406,-3-5 462,2 37-308,-4-27 67,-3 55-245,2-49-1786,1 47 1329,2-55-1693,2 22 1629,-2-32-4507,-3 10 4327,1-14 650,-10 21 1,8-16 0,-5 13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46.223"/>
    </inkml:context>
    <inkml:brush xml:id="br0">
      <inkml:brushProperty name="width" value="0.04286" units="cm"/>
      <inkml:brushProperty name="height" value="0.04286" units="cm"/>
      <inkml:brushProperty name="color" value="#808080"/>
    </inkml:brush>
  </inkml:definitions>
  <inkml:trace contextRef="#ctx0" brushRef="#br0">177 202 6363,'-4'0'1350,"-1"-2"-811,4 2 91,-2-1 0,2-1 89,1 2 1,-2-3-91,2 0 1,0 0-180,1-4 0,1 1-1,0 1-89,2-1 0,1 0-90,0 0-90,3 0-1,0 0 271,24-9-450,-11 6 180,68-13-180,-52 16 90,27 0 0,1 1 0,-23 4-45,19 4 0,-3 1-45,-30 0 90,35 15 0,-56-13 0,-13 14-90,-4-14 180,-47 15-180,32-14 45,-31 8 0,-2 1-45,17-5 90,-32 7 0,-1 0-1,30-8 271,-24 3 0,1-2-180,32-6 629,-53-6-719,71-3 270,-20-24-360,31 16-180,5-34 90,8 30 0,11-13-89,-5 18 89,2 1-90,3-1 90,2 2-90,3 0 90,1 1-90,4 1-360,46-4 450,-30 6-90,28 3 1,1 2 89,-27 2 45,15 6 0,-4 0 45,-35-1 0,21 11 90,-37-14 179,-11 15-179,-3-15 180,-45 17-270,27-16 90,-33 4 0,-5 0-90,20-5-1696,-28 1 0,2-1 1786,33-3-409,-14-4 0,2-1 319,26 1-361,-28-10 361,44 10-360,8-7 270,7 7-90,58-15 180,-35 11-45,33-7 0,2-1 45,-20 5-45,30-5 0,0 0-45,-33 7 45,15 1 0,-4 3 45,-31 6 0,26 22 0,-42-13-270,-12 35 181,-6-30-361,-63 44 360,43-41 0,-29 10 0,-1-1 90,21-14 90,-26 2 0,0-2-90,28-10 90,-16-4 0,3-4 0,27-3 269,-36-27-359,46 20 270,-15-42-270,25 37-90,22-40 90,-3 42-135,34-9 1,6 2 134,-11 10-90,40-4 0,1 1 0,-29 11-45,26 1 0,-1 2 135,-40 5-90,52 17 90,-80-9 2762,-5 29-2762,-15-25-270,-54 43 270,33-38 90,-27 10 0,-3-1 89,20-14 181,-28 2 0,1-3-180,27-9 225,-15-5 0,3-4-316,27-1 451,-40-25-540,48 20 967,-18-16-1057,29 19-237,17-7 238,-3 10-631,44-1 540,-31 5-3778,74-2 3059,-63 2-945,18-5 0,-1-1 1304,-24 0 540,39-15 0,-43 13 0,11-6 0,-14 7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47.924"/>
    </inkml:context>
    <inkml:brush xml:id="br0">
      <inkml:brushProperty name="width" value="0.04286" units="cm"/>
      <inkml:brushProperty name="height" value="0.04286" units="cm"/>
      <inkml:brushProperty name="color" value="#808080"/>
    </inkml:brush>
  </inkml:definitions>
  <inkml:trace contextRef="#ctx0" brushRef="#br0">266 93 5748,'-4'0'885,"-2"1"-345,5-1 90,-2 1-1,3-1 91,0 0-1,-2-1 91,1 1 2158,-2 0-2518,3 0 359,16-8-809,-7 6 0,47-11 0,-34 10 0,57-3 0,-55 7 90,50 8-90,-54-4 90,30 13-90,-40-12 90,8 9-90,-15-9 0,-4 7-90,-2-8-90,-26 6 180,15-8 270,-43 3-180,36-5 810,-60-2-720,55 0 0,-28-2 89,39 0-89,1 0 0,1 0 0,1-1 0,1-1 0,1 1 360,-6-8-450,8 6 89,-1-13-269,10 12-89,19-13 89,-8 14-90,49-9 180,-37 13-180,60 4 180,-59 2-180,56 17 180,-58-13-90,37 14 90,-47-16 90,11 5 0,-21-9 360,-10 8-360,0-7 269,-42 9-359,25-9 180,-73 2-90,64-5 45,-18-2 0,1-2-45,24 0 270,-51-16-270,57 12-90,-20-8 0,31 11 90,1 0-180,1 0 90,1 1 0,2-1-90,1 3-180,8-9 270,0 7-270,29-14 180,-17 12 0,56-8 90,-45 11-45,24 1 0,1 3 45,-19 0-90,18 7 0,-1 0 90,-23-1-90,48 18 90,-58-16-90,21 15 90,-34-16 180,-10 14-180,-3-14 270,-40 10-270,27-14-90,-66 2 0,56-6 45,-22-2 0,-2-2-45,23 1 135,-19-4 0,0-2-45,23 3 0,-62-16 0,64 15-90,-32-12 0,49 16-179,7-7 269,9 8-270,43-7 270,-25 7-45,31 0 0,4 1 45,-18 2-1741,28 3 0,0 0 1741,-31-1-426,16 4 0,-4 0 426,-24-3-451,33 10 451,-48-10-270,7 3 180,-17-5 1037,-7 6-1487,1-5-1267,-22 9-711,-16-4 1348,-30 2 1080,15-3 899,-1-2 1,3-1-270,16-2 899,-22-2 1,1-2-991,27-2 720,-18-9 1,1-2-990,23 5 539,-31-21-719,51 26 698,14-12-698,5 14 0,16-6 0,-10 7-90,4 0 90,2 0 0,2 0 0,4 0-90,1 0 90,2 0 0,51-2 0,-36 2 0,29 1 0,1 0 0,-28 2-45,18 3 1,-4 0-46,-37 0 90,34 9 0,-50-9 90,2 9-90,-16-8-450,-37 11 270,19-11-540,-76 12 630,60-13 45,-26 2 0,-1 0 135,23-4 315,-26-1 0,1-3-225,27-1 224,-17-6 1,2-1-315,27 1 360,-32-15-360,49 19-180,9-15 0,11 16-90,66-20 180,-42 17-1786,32-4 0,3 1 1786,-22 5-768,27 2 0,0 1 678,-29 4-424,15 6 0,-3 2 424,-31-1-273,25 23 363,-46-22 90,-16 27-90,0-25-90,-46 27 0,32-28-90,-27 6 1,-3 0 89,18-9-315,-19 2 0,1-2-135,27-7-1158,-36-8 888,52 1-1462,6-25 2272,14 19 0,13-15 0,-7 19 0,2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41.875"/>
    </inkml:context>
    <inkml:brush xml:id="br0">
      <inkml:brushProperty name="width" value="0.04286" units="cm"/>
      <inkml:brushProperty name="height" value="0.04286" units="cm"/>
      <inkml:brushProperty name="color" value="#808080"/>
    </inkml:brush>
  </inkml:definitions>
  <inkml:trace contextRef="#ctx0" brushRef="#br0">507 59 10501,'-1'-3'1619,"1"1"-1079,-2 0-1,2 1-89,-1 0 0,1 1-90,-2-2 0,2 2-1,-1-2 721,-3-1-810,3 3 629,-10-7-719,8 5 360,-12-8-540,8 6 90,-17-5-90,14 7 0,-32-5 0,28 6-180,-35 1 180,36 3-180,-29 15 180,30-10-90,-27 29 90,27-24-360,-22 27 270,25-29-540,-11 20 451,16-25-181,7 18 270,2-20 0,38 13 90,-24-14-270,62 3 180,-51-6-180,22-4 0,1 0 90,-20 0-539,66-12 539,-73 11-360,39-12 450,-48 11 180,14-8 0,-27 11 540,-6-15-540,-3 13 360,-20-18-450,14 17 269,-29-14-179,25 13 270,-43-13-360,39 15 450,-48-2-360,46 7 360,-63 13-360,56-6 179,-66 22-269,67-19 90,-47 21-90,54-22-180,-23 16 180,36-21-179,-1 19 89,11-18 0,21 19 90,-11-18-90,44 10 90,-33-12-270,74-3 270,-63-4-135,20-5 0,-1-2 45,-23 1-270,58-23 270,-66 23-90,27-17 180,-43 23 360,-1-13-270,-9 13 810,-27-18-810,15 14 809,-52-19-809,43 19 270,-55-8-270,54 14-90,-52 15 0,52-5-90,-55 33 90,58-28-180,-37 31 90,48-33-720,-10 25 631,19-26-451,14 22 450,-2-24-90,39 15 270,-27-17-180,69 1 90,-59-9-45,21-6 0,0-3 46,-23 2-226,21-10 0,-1-1 225,-21 6-270,51-28 360,-63 30 450,16-21-270,-32 23 359,-21-17-449,5 18 180,-58-19-270,45 19-90,-65-6 0,64 14 0,-58 15 90,59-7-90,-59 31 90,62-25-359,-42 38 269,54-36-900,-10 34 720,23-36-629,18 24 719,-7-28 90,50 10 180,-36-18 540,70-15-540,-62 3 269,24-13 1,0-3-270,-22 7 0,14-10 0,-2 1-90,-26 13 0,19-22 0,-35 28 270,-18-16-180,1 18 450,-58-22-450,42 20 134,-22-4 1,-1 1-225,18 7 270,-66 2-270,70 7 90,-66 24-90,67-15 0,-49 31-90,58-31-180,-21 23-359,31-18-721,6 16 1081,7-16-811,29 13 900,-17-22 180,48 10 0,-39-15 0,72-3 0,-65-3 45,23-6 0,1-2-45,-27 2 180,58-20 0,-66 20 630,29-20-541,-39 19 1171,4-19-1171,-16 20 541,-27-23-810,12 21 90,-52-17-180,42 20 0,-62-1 90,58 9 0,-26 6-90,37-1 90,1 1 0,1 2-90,0 0 90,1 1-90,1 0 0,1 0-539,-11 14 359,12-10-1799,-12 32 1619,21-32-1619,10 32 1800,1-34-541,37 24 810,-25-27 1349,67 10-1079,-56-18 404,24-3 1,2-3-405,-21-1 90,25-8 0,0-1-270,-25 4 90,56-23-180,-73 24 629,7-13-449,-26 17 989,-41-10-989,20 12 540,-75-4-630,62 9-1651,-24 3 0,0 1 1561,24 1-1559,-55 17 1290,73-16-3959,-12 17 3328,29-16-3147,30 11 3687,-12-14 360,28 1 0,-27-8 0,6-1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43.657"/>
    </inkml:context>
    <inkml:brush xml:id="br0">
      <inkml:brushProperty name="width" value="0.04286" units="cm"/>
      <inkml:brushProperty name="height" value="0.04286" units="cm"/>
      <inkml:brushProperty name="color" value="#808080"/>
    </inkml:brush>
  </inkml:definitions>
  <inkml:trace contextRef="#ctx0" brushRef="#br0">576 63 5804,'-7'-1'559,"1"0"-289,3 0 180,-3 0 0,3 0 1169,-9-2-990,5 1 2789,-24-3-2968,17 3 1259,-39-2-1439,35 3 450,-51 4-630,47-1 0,-43 8 0,48-6-180,-31 14 90,36-10-90,-18 18 0,25-17 90,4 25 0,5-21 90,25 38-90,-15-33 90,46 29-90,-36-37 179,72 2-179,-63-15-1651,22-7 0,-2-2 1651,-22 0-1263,57-31 1263,-65 29-124,36-25 213,-47 29 721,9-12-720,-20 15 2750,-2-3-2750,-3 6 1907,-2 0-1907,0 0 392,-2 0-482,0 0 90,-2 1-180,-30-6 90,18 5-90,-65-6 90,53 8-45,-24 0 1,-2 1-46,20 1-1696,-28 6 0,1 1 1786,28 1-781,-16 8 1,3 3 690,27-5-741,-27 36 831,44-35-90,10 31 90,7-34 180,54 16-180,-36-23 135,29-4 0,3-4-45,-16-4-56,29-8 0,1-1-34,-24 3 44,31-11 1,-2-1-45,-32 10-58,21-8 1,-4 1 57,-33 10 270,44-17-180,-61 23 270,5-12-270,-25 14 360,-51-11-360,30 10 45,-31-3 0,-2 2-46,19 3 1,-34 3 0,-1 1-90,30 3 45,-23 5 0,4 2-45,34-1 708,-49 27-708,65-24 884,-12 33-884,27-32 0,17 30 0,-7-30 90,57 24-90,-38-30 0,28 0 0,3-4 0,-19-5 45,28-7 0,-1-3-45,-28 3 90,16-6 0,-3 0-90,-28 5 180,39-24-180,-49 23 90,11-22-90,-25 22 0,-31-26 0,13 23-180,-68-27 180,52 28-45,-26-2 0,-1 1 45,20 8-365,-39-3 365,53 9 2970,0 2-3060,2 1 90,0 1 0,1 1 0,2 2 647,0 1-647,-26 21 0,25-15-90,-28 40 90,42-37-90,6 42 90,11-40 0,43 40 0,-25-43-1489,36 2 1,6-5 1488,-18-11-893,38-8 0,0-4 893,-34-3-400,26-12 0,-1-2 400,-38 10-129,14-11 1,-4 0 218,-31 12 1426,16-36-1516,-36 36 0,-37-31 0,12 34-135,-36-3 0,-4 2 135,17 9-90,-36 6 0,0 3 90,34 4-45,-25 11 1,1 1 44,32-6-90,-15 12 0,3 1-90,29-11 109,-32 44-199,50-43-332,12 42 513,7-42-451,65 27 450,-41-35 45,41-5 0,4-5 45,-26-6 45,31-11 0,-3-1-45,-41 4 135,15-11 0,-3 0-135,-29 9 180,29-29-180,-47 33 125,-2-21-215,-10 25-449,-37-19 449,21 20-180,-73-15 270,58 17-45,-35-2 0,-1 1 45,25 4-373,-22 2 1,2 3 372,36 2-200,-39 18 290,58-14-39,13 23-51,12-22 90,78 19-90,-50-21 0,35 0 0,2-2-90,-28-6 45,23-3 0,-1 0 45,-33 0 360,57-6-180,-79 7 3528,16-3-3528,-35 3 360,-25-9-450,9 5-90,-71-15-90,51 14 45,-39-3 0,-3 2-45,28 5-540,-22 3 1,5 4 89,40 2-5037,-1 30 4588,39-23-1035,36 5 0,8-3 1754,-8-11 55,54 1 215,-62-10 0,1 0 0,0-1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4:48.116"/>
    </inkml:context>
    <inkml:brush xml:id="br0">
      <inkml:brushProperty name="width" value="0.08571" units="cm"/>
      <inkml:brushProperty name="height" value="0.08571" units="cm"/>
      <inkml:brushProperty name="color" value="#FFFF03"/>
    </inkml:brush>
  </inkml:definitions>
  <inkml:trace contextRef="#ctx0" brushRef="#br0">3 84 7263,'-1'2'360,"0"1"9470,1-3-8687,0-4-1143,0 3 0,-1-3 0,3 3 0,-2 0 0,1-1 90,1 0-90,0 0 0,1-2 0,0 0 90,0 0 0,-1 3 0,2-4-90,-3 5 90,6-6 0,-5 3-90,4-2 0,-4 4 0,4-3 0,-5 3 0,7-5 0,-7 6-90,8-5 90,-8 4 0,8-2 0,-8 2 0,9-3 0,-9 4 0,4-2 0,-3 1 0,-1 1 0,1-1 0,0 0 0,-1 1 0,1-1 0,1 0-90,0 0 90,1 0 0,4 0 0,-6 1 0,7-2 0,-9 2 0,7-1 0,-3 1-90,2 0 90,-2 0 0,6 0 0,-9 0 0,11 2 0,-11-2 0,7 2 0,-5-1 0,4 0 0,-1 0 0,0 1 0,-2-1 0,1 0 0,-1 0 0,-1 0 0,0 0 0,-3-1 0,3 1 0,-2-1 0,1 1 0,1 0 0,-2-1 0,4 1 0,-2 0 0,3 1 0,-3-1 0,5 2 0,-7-3-90,9 4 90,-8-3 0,7 4 0,-8-4 0,7 4 0,-5-3 0,3 3 0,-4-3 0,4 2 0,-5-3 0,4 3 0,-4-4 0,4 4 0,-4-3 0,4 3 0,-4-3 0,1 1 0,0 1 0,1 0 0,-1 0 0,2 3 0,-4-5 0,4 5 0,-3-3 0,3 2 0,-3-2 0,2 2 0,-3-5 0,1 2 0,1 0 0,-2-1 0,2 1-90,0 2 90,-1-3-90,3 4 90,-2-2-90,0-1 0,1 2 1,-1-2 89,0 0 0,-1-1 0,1 1-90,-1-2 90,3 3 0,-3-3 0,3 3 0,-1-2 0,0 0 0,2 2 0,-5-3 0,5 2 0,-4-2 0,1 1 0,1 0 0,-3-1 0,3 0 0,0 1 0,-3-1 0,3 1 0,-1 0-90,1 0 0,0 1 90,1-1 0,-3 0 0,1 0 0,2-1 0,-4 0-90,7 0 0,-6 0 90,2 0-90,0 0 90,1 0 0,0 0 0,0 0 0,-1 0 0,-2 0 0,5 0 0,-5 0-90,6 0 0,-7 0 90,7 0 0,-6 0 0,8-1 0,-8 0 0,8 0 0,-9 1-90,5-2 90,-4 2-180,4-2 90,-1 2-90,3-1 90,-3 0 0,3 1 90,-7 0 0,7 0 0,-6 0-90,5-1 90,-6 1 0,7-1 0,-7 1-90,6 0 90,-5-1 0,5 0 0,-6 1 0,6-2 0,-6 2-179,5-2 179,-5 2-180,6-2 180,-6 2 0,3 0 0,0-1 0,-2 1 0,1 0 0,1-2 0,-3 2-90,3-2 90,-1 2 0,-1 0 90,2-1-90,0 1 0,-3 0 1439,3-1-1439,-4-1 90,1 1-90,-1-1 0,0 0 0,1 1 90,-1-1-90,0 0 0,0 1 270,0 0-180,0-2-1,1 3 1,-1-3 0,0 1 90,-1 0-180,1-1 180,-2-1-90,3 4 0,-3-4-90,3 3 90,-3-2-90,2 2 0,0-1 0,0 1 90,0 1-90,-1-3 90,0 1-90,0 0 180,-2-3-180,3 4 90,-4-6-90,4 6 0,-3-5 90,3 6-90,-2-4 0,3 3 0,-3-2 0,3 2 0,-4-4 90,3 4-90,-5-7 0,4 4 0,-5-6 0,5 6-90,-5-6 90,6 9 0,-3-5 0,3 6-630,0-2 630,4 5 0,-3-2 0,5 3 0,-5-4 0,3 3 0,1 1 0,1 0 90,3 3-90,-5-5 0,6 5 0,-6-5 0,8 6 0,-6-5 0,7 6 0,-8-6 0,10 6 0,-10-6 0,9 6-90,-10-7 0,8 6 0,-10-6-90,8 5 180,-7-5-90,3 2 90,-3-2 0,0-1-90,-1 1 90,-1-1-359,2 1 359,-1 0-90,-1-2-180,1 3 270,0-1 0,-1-1 180,1 1-270,-2-1 0,0 0 90,-2 2 0,3-3 0,-2 1 0,0 1 0,1-2 0,-1 1 0,1 1 90,0-2-90,-3 3 90,0 0-90,-2 1 90,-4 3-90,6-5 0,-11 11 0,11-10 90,-14 14-90,12-12 90,-14 11-90,17-13 89,-13 10-89,13-10 90,-8 7-90,8-7 90,-5 5-90,7-8 0,-1 4 0,2-4 180,-2 2-180,2-1-2458,-1 0 0,-2 1 1,-1 0-1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44.724"/>
    </inkml:context>
    <inkml:brush xml:id="br0">
      <inkml:brushProperty name="width" value="0.04286" units="cm"/>
      <inkml:brushProperty name="height" value="0.04286" units="cm"/>
      <inkml:brushProperty name="color" value="#808080"/>
    </inkml:brush>
  </inkml:definitions>
  <inkml:trace contextRef="#ctx0" brushRef="#br0">398 180 7443,'2'-2'1979,"1"-1"-1080,-2 2-89,0-4 89,-1 4 2069,0-15-2428,-1 9 1889,-7-23-2159,5 20 809,-16-16-989,11 20 450,-30-1-450,24 7 179,-42 13-269,37-6 180,-54 20-180,49-18 0,-26 10 0,35-13 0,2 0 0,-1 0-90,3 1 90,0 0 0,2 0-180,-4 10 180,8-6-179,12 31 89,1-27 180,54 36-90,-36-38 89,25 4 1,3-4-90,-18-9 45,25-5 0,1-3-45,-21-2-90,27-12 1,0-2 89,-29 5-1652,16-13 1,-3 0 1831,-30 10 396,20-40-396,-38 41 539,-18-35-719,1 38 180,-51-26-180,37 29-45,-29-3 0,-2 3 45,20 6-90,-25 3 0,2 2 90,28 5-270,-18 9 1,3 4 89,22-3-450,-42 41 450,54-37 90,-9 17 0,19-23 0,3-1 0,0 0 0,3-1 3367,0-1-3367,2 0 0,16 11 90,-8-12 0,41 13 0,-30-19-315,26-1 0,3-3 135,-15-2-495,27-4 1,0-2 404,-27 3-405,19-6 1,-3 1 584,-26 4 0,36-13 180,-54 17 1339,5-14-1249,-16 12 989,-14-17-989,7 14 450,-39-22-540,28 19 180,-60-23-270,31 22-90,-42-2 90,43 13-90,-41 25 90,60-12-90,-49 35 0,61-31-180,-16 37 180,30-36-180,12 35 270,2-38-90,45 23 90,-30-28 90,32-1 0,3-3-90,-18-7 45,29-5 0,0-2-45,-32 0 90,14-6 0,-3 0 0,-28 5 180,22-15-180,-41 18 180,-23-19-270,4 16 0,-66-23 0,45 23 0,-34-5 0,-2 2 0,26 8 0,-18 3 0,4 3 0,35 5-180,-23 21 180,41-15-900,11 33 541,3-30-5848,53 19 5128,-34-30-1305,32-14 0,2-6 2025,-21-2 132,43-26 0,-59 25 0,-1-1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51.923"/>
    </inkml:context>
    <inkml:brush xml:id="br0">
      <inkml:brushProperty name="width" value="0.04286" units="cm"/>
      <inkml:brushProperty name="height" value="0.04286" units="cm"/>
      <inkml:brushProperty name="color" value="#808080"/>
    </inkml:brush>
  </inkml:definitions>
  <inkml:trace contextRef="#ctx0" brushRef="#br0">531 272 6004,'3'-5'719,"0"0"-359,1 0 0,2-1 179,1-1-89,1 1 90,2-1 0,-1 0 1348,18-9-1438,-12 8 899,35-16-1259,-32 17 90,33-6-180,-38 12-180,20 9 180,-27-3 90,0 22-90,-8-17 180,-26 33-90,15-28-90,-41 32 0,35-34-270,-49 21 180,45-26 360,-60 4-90,57-12 1169,-61-17-1079,63 8 810,-57-33-900,55 26 269,-55-40-359,57 37-180,-26-30 0,45 38-269,31-7 179,-4 17-225,29 5 0,4 1 225,-15-1-270,24 6 1,0 0 359,-28-3-225,15 3 0,-3 1 135,-21-4-449,34 16 539,-51-17 180,-9 18 0,-10-20 539,-45 13-539,31-13 360,-64 3-360,55-7 0,-28-3 0,-2-1 0,23-2 89,-24-8 1,2-2-90,29 4 360,-55-24-360,68 27 0,-14-10-90,32 16-180,28-7 180,-10 5 0,32-3 0,5-1 0,-11 3-90,38-2 0,1 2 90,-34 4-1921,24 7 0,-4 2 1742,-34 2-1063,46 33 1062,-63-26-719,9 42 719,-26-40-246,-23 36 426,11-42 180,-41 20-90,34-27 630,-49 2-541,45-8 1081,-59-23-1080,56 12 449,-55-44-539,59 36 0,-33-58-90,46 55-90,11-46 0,12 53 0,60-23 0,-41 31 90,32 1 0,4 2 0,-23 7-135,30 8 1,-2 4 134,-36-1-225,10 14 0,-6 2 45,-28-9-450,-4 48 450,-17-46-359,-45 48 539,30-50 180,-56 32-90,54-41 629,-64 7-539,60-17 809,-60-12-809,63 3 720,-53-36-720,56 25 90,-41-55-180,48 48-360,-7-63 270,24 63-270,39-42 180,-17 55-135,25 0 0,4 5 135,-14 8-270,33 11 1,1 4 269,-29-1-45,20 14 0,-5 2 45,-32-9 180,26 47-90,-46-48 180,-14 38-90,-5-44 90,-53 25-90,35-28-46,-31 3 1,-2-2-134,20-7-406,-32-1 0,0-4 225,35-3-1169,-16-6 0,5-2 629,29 3-2878,0-17 3329,29 18 359,33-10 0,-16 13 0,18-1 0,-15 2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52.958"/>
    </inkml:context>
    <inkml:brush xml:id="br0">
      <inkml:brushProperty name="width" value="0.04286" units="cm"/>
      <inkml:brushProperty name="height" value="0.04286" units="cm"/>
      <inkml:brushProperty name="color" value="#808080"/>
    </inkml:brush>
  </inkml:definitions>
  <inkml:trace contextRef="#ctx0" brushRef="#br0">632 204 5801,'-1'8'382,"-1"1"-112,0-1-90,-2 0 90,-2 0 630,-7 6-631,3-6 811,-37 17-900,26-16 90,-72 14-270,62-18 134,-28-1 1,0-1 45,24-3-1041,-35-2 1041,52-1 0,0-2 0,2 0 90,2-1-1,1-2 1,2-1 720,-6-16-810,10 10 269,10-39-449,5 36-90,43-36 90,-27 42-90,26-6 0,4 3 90,-17 8-90,24 1 1,-1 2-1,-26 5-180,59 18 270,-70-9-270,30 39 270,-45-31-360,-8 44 270,-10-43-3497,-50 32 3497,35-37-124,-26 1 1,-3-4 393,21-8 141,-22-5 0,1-3-51,22-2 1619,-59-33-1620,67 24 451,-35-44-630,48 40-481,-1-48 301,16 48-180,36-37 180,-18 44-315,29-3 1,4 3 224,-15 9-315,25 6 0,-1 4 406,-29 3 88,13 12 0,-4 2-89,-22-5 0,25 49 180,-41-46 566,-7 42-566,-7-48 540,-48 30-540,31-35-613,-28 5 1,-3-3 612,16-8 488,-31-3 0,-1-3-488,29-3 135,-17-8 0,5-4-225,32 4-2548,-9-39 1648,35 35-3057,56-30 3327,-27 36 630,33-6 0,5 2 0,-19 6 0,1 1 0,-2 0 0,-9 4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27:54.140"/>
    </inkml:context>
    <inkml:brush xml:id="br0">
      <inkml:brushProperty name="width" value="0.04286" units="cm"/>
      <inkml:brushProperty name="height" value="0.04286" units="cm"/>
      <inkml:brushProperty name="color" value="#808080"/>
    </inkml:brush>
  </inkml:definitions>
  <inkml:trace contextRef="#ctx0" brushRef="#br0">0 252 5914,'3'-4'989,"0"0"-539,0 0 179,0 0 1,0 0 90,0 0 2248,3-4-2248,-1 3 1438,13-8-1978,-8 9 270,40-8-450,-27 10 90,37-2 0,5 0-90,-16 2-1696,37-4 0,1 1 1696,-34 1-967,25-2 1,-2 0 876,-37 3-727,52 2 637,-78 4-90,-4 21 270,-17-12-90,-56 44 90,35-35 0,-30 13 0,-2-1 90,22-16 0,-24 5 0,0-3-90,27-12 135,-19-2 0,0-3-45,23-4 269,-60-19-269,69 12 0,-28-32-90,45 27 0,-2-14 2520,12 19-2610,3-1 2193,2 1-2192,1-1 618,3 1-529,2 0-180,33-10 180,-19 9-45,19-2 0,2 1 45,-14 5-45,19 3 0,-1 1 45,-26 4-90,49 14 90,-61-9-89,13 24 89,-28-20 89,-22 30 1,6-27 0,-66 35-90,49-35 135,-28 5 0,0-3-135,25-10 360,-63-1-270,74-9 270,-36-16-270,45 10 90,-21-28-180,30 23-180,12-36 90,4 34-900,71-29 720,-46 35-540,30-1 1,2 3 450,-24 7-451,22 5 1,-2 3 629,-30 1-90,43 26 360,-65-19 1439,-2 35-1079,-15-33 1618,-36 30-1708,21-34 314,-28 2 1,-4-3-585,14-8-1786,-26-3 0,-1-3 1517,29-4-2664,-17-11 1,5-5 1942,26 4-1394,3-28 1,9-4 1843,18 14 305,21-57 0,-10 62 0,8-10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8:34.414"/>
    </inkml:context>
    <inkml:brush xml:id="br0">
      <inkml:brushProperty name="width" value="0.04286" units="cm"/>
      <inkml:brushProperty name="height" value="0.04286" units="cm"/>
      <inkml:brushProperty name="color" value="#F6630D"/>
    </inkml:brush>
  </inkml:definitions>
  <inkml:trace contextRef="#ctx0" brushRef="#br0">5 2 11670,'1'0'1709,"1"-1"-1169,-2 1 4677,0 0-5217,1 1 0,-1-1 90,0 2 0,0-1-90,0-1 270,0 2-270,0-2 360,0 3-270,0-3 269,0 5-269,0-5 630,-2 8-630,2-6 360,-3 11-360,2-9 179,-1 13-179,2-12-90,0 14 0,0-14 0,0 10 0,0-11 180,1 6-180,-1-9 270,1 3-270,-1-3 270,1-2-270,0 0 90,2-3-90,-2 2-270,1-8 270,-2 7-270,1-8 180,0 7-270,-1-10 270,0 10-179,0-11 179,0 11 0,0-6 90,0 7 0,0-5 0,-1 5 90,1-3-90,0 4 0,-1-1 0,1 2-90,0 0-180,0 0 180,-1 2 90,0-1-450,0 1 360,1 0-180,0-1 180,0 2 90,0-2-809,0 1-3059,0-1 3598,-1 0 0,0 0-5846,0-1 4317,1 2 1439,0 0 0,-1 0 212,1 0 1,0 0-1,-1 0 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8:41.112"/>
    </inkml:context>
    <inkml:brush xml:id="br0">
      <inkml:brushProperty name="width" value="0.04286" units="cm"/>
      <inkml:brushProperty name="height" value="0.04286" units="cm"/>
      <inkml:brushProperty name="color" value="#F6630D"/>
    </inkml:brush>
  </inkml:definitions>
  <inkml:trace contextRef="#ctx0" brushRef="#br0">39 0 14729,'1'2'269,"-1"0"-89,0-2 0,0 0-90,0 1-90,0 0 90,0 0-90,1 0 90,-1-1 270,0 3-270,0-3 180,0 5-270,0-5 270,-1 6-270,1-5 269,-2 6-269,2-6 270,-2 7-270,1-5 180,-1 7-180,1-7 90,-2 8-90,2-8 0,-2 6 0,2-7 0,-2 7 0,2-7 0,-2 7 0,2-6-90,-3 6 90,3-6 90,-2 3-90,2-4 90,0 1-90,0-2 90,0 0-90,1-1-90,0 1 90,-1 0 0,1-1-2458,-1 1 0,0-3 1,0 0-1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8:42.370"/>
    </inkml:context>
    <inkml:brush xml:id="br0">
      <inkml:brushProperty name="width" value="0.04286" units="cm"/>
      <inkml:brushProperty name="height" value="0.04286" units="cm"/>
      <inkml:brushProperty name="color" value="#F6630D"/>
    </inkml:brush>
  </inkml:definitions>
  <inkml:trace contextRef="#ctx0" brushRef="#br0">7 1 11311,'1'1'539,"-1"0"-359,0-1 450,0 1-540,0 1 90,0-1-90,0 0 179,0-1-179,0 2 540,0 0-540,0 1 360,0 1-360,0-2 90,-1 3-91,1-3 1,-2 5-90,2-5-90,-3 6 90,3-7 0,-1 3 0,1-3 0,-1 0 0,1-1 0,0 1 0,0 0 90,0-1-90,0 2 90,0-2 810,0 1-900,2-1 0,-2 0 0,2 0 0,-1 0 0,-1 0 90,1 1-90,-1-1 0,1 1 0,0 0 0,-1-1 90,0 2-90,0-2 0,0 1 0,0 0 0,0 0 0,0-1 0,0 1 0,-1 0 0,1-1 180,0 1-180,2-2 0,-2 1 0,2-3 0,0 2 0,0 0 0,3-2 0,-4 2 0,6-3 0,-5 3 0,4-4 0,-4 4 0,3-3-90,-4 3 90,3-1 0,-2 1 90,1 0-90,-1 0-90,0 0 90,-1-1-180,0 0 180,0 1-450,0 0-2818,-1 1 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8:47.085"/>
    </inkml:context>
    <inkml:brush xml:id="br0">
      <inkml:brushProperty name="width" value="0.05714" units="cm"/>
      <inkml:brushProperty name="height" value="0.05714" units="cm"/>
      <inkml:brushProperty name="color" value="#F6630D"/>
    </inkml:brush>
  </inkml:definitions>
  <inkml:trace contextRef="#ctx0" brushRef="#br0">53 1 9393,'0'1'579,"0"1"124,0-2-180,0 0-407,0 2 2,0-1-14,0-1 4,0 1 39,0-1 304,-1 2-360,1-1 249,-1 1-326,1-1 174,-1 1-171,1-1-97,-1 3 83,1-2 83,0 4-87,0-3 178,-1 4-179,1-5 170,0 4-91,0-3-76,0 5-91,0-6 96,-1 9-90,1-8 94,-2 8-92,2-8-173,-1 6 89,0-6-14,1 6 180,0-6-180,0 5 90,0-5-270,1 6 270,-1-6-359,0 4 359,0-4-450,1 1 450,-1-3-180,1 1 270,-1-1 0,0 2 0,0 0 0,0 3 0,0-4 0,0 6 0,0-6-270,1 3 180,-1-2-539,1-1 539,-1-1-450,0 1 450,0-2-90,0 4 180,0-3 180,1 7-180,-1-6 180,0 5-90,1-5-90,-1 1 0,1-1-360,-1-1 270,0 0-180,0 1 270,0 0 0,0 3 0,0-3 0,0 6 0,0-5 90,-1 3-90,1-5 0,0 2-90,0-3 0,0 2 90,0-2-180,0 2 180,0-1-89,0 4 89,0-3-90,0 5 90,0-4-90,0 1 90,0-2 90,0 0 989,0-2-1079,-1-3 0,1 3 90,-2-4-90,2 4 360,-2-4-270,1 2 359,-4-5-449,3 4 180,-4-6-180,4 7 0,-5-7 90,5 6 360,-3-5-360,4 7 899,-3-6-809,3 5 450,-3-4-540,4 3 180,-2-1-180,1 1-90,1 0 90,-1 1 0,1 0-90,0 1-630,0 1 630,1 1 0,-1 0 0,2 0 0,-2-1 90,1 1-90,-1 0 90,1-1-90,-1 2 0,1 0 0,0 0 90,2 4-90,-3-3-90,3 6 90,-2-6-810,2 8 630,-2-8-899,3 7 899,-3-7-90,1 3 270,-1-4 0,1 4 0,-2-4 90,2 5-90,-1-5 0,0 4 0,0-5 0,0 2 0,-1-3-90,0 1 0,1-1 90,0 1 0,0-1 0,0 0 0,-1 1 90,1-1 0,0 1 90,0-1 0,-1 0-270,1 0 0,0 0 90,0 0-360,0 0 360,0 0-629,-1 0 629,2 0-90,-2 0-270,1 0 360,-1-1 0,1 1 0,0-1 0,-1 1 0,0-1-90,1-1 90,-1 2 0,1-2 0,-1 2 90,1-3-90,0 3 90,0-4-90,0 2 180,2-6-90,-1 5 180,2-7-180,-3 7 179,4-7-269,-4 7 90,6-8-90,-5 7 0,5-8 0,-5 9 180,5-8-180,-6 8 90,2-4 0,-2 6 0,0-1 0,0 0 0,-1 2 0,1-2 90,-1 1 1000,0-2-616,0 2 282,0-1-2866,0 2 0,0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8:52.893"/>
    </inkml:context>
    <inkml:brush xml:id="br0">
      <inkml:brushProperty name="width" value="0.04286" units="cm"/>
      <inkml:brushProperty name="height" value="0.04286" units="cm"/>
      <inkml:brushProperty name="color" value="#F6630D"/>
    </inkml:brush>
  </inkml:definitions>
  <inkml:trace contextRef="#ctx0" brushRef="#br0">27 228 7083,'0'-2'540,"0"0"-360,1 1-1,-1 1 1,0-2 0,0 2-90,0-2 630,0 1-540,1-1 989,-1-1-989,0 3 629,0-4-719,1 4 360,-1-4-360,0 4-90,0-4 90,1 3-90,-1-4 0,1 4 360,-1-6-270,0 5 629,0-7-629,0 7 270,1-6-270,-1 6 0,1-5-90,-1 6 0,2-7 0,-2 6 90,2-4-90,-2 3 270,0-4-180,0 5 180,0-5-270,0 6 90,0-5-90,0 3 0,0-2 0,0 2-90,0-2 90,0 3-90,1-5 90,-1 5-90,1-4 90,-1 5 0,0-5 0,0 6 0,0-4 0,0 4 0,0-4-90,0 4 0,0-3 90,0 2-90,0-2 90,0 1 0,0-1 0,0 1 0,0 1-90,0 0 90,0 1-90,0-1 0,0 0 90,0 0-90,0 1 0,0-1 90,0 0-270,0-1 180,0 1 0,0-2 90,0 3 0,0-3 0,0 3 0,0-1 90,-1 2-90,0-1 0,0 2 0,-1 0 0,2-1 0,-3 4 0,2-3-90,-3 6 90,3-5 0,-4 7 0,4-7-269,-5 7 179,5-7-630,-4 7 540,4-7-809,-2 3 809,2-4-360,0 1 450,0-2 180,1 0-90,0-4 0,0 2 0,0-2 0,0 3 0,0-2 0,1-1 0,-1 2 90,2-5-90,-2 5-90,3-6 90,-3 6-180,2-5 180,-2 4 0,1-2 0,-1 3 90,1-2-90,-1 1 90,2-1-90,-1 1-90,2-4 90,-2 4-90,2-5 90,-2 5-90,2-4 90,-2 4 0,0-2 0,-1 3 0,1-2 0,0 2 0,0-2 0,0 2 0,1-3 0,-1 3-90,1-3 90,-2 4 0,1-2 0,-1 2 90,1-1-90,-1 0 0,0 0 0,1 0 0,-1 0 0,0 0-90,0 1 90,1-2 0,-1 2 0,0-1-90,0 1 90,1-1 1709,-1 0-1709,1 2 90,0-1 0,0 2-90,-1-2 90,0 1 180,1 2-180,0-1 540,0 4-540,0-4 539,0 4-539,0-4 180,1 5-270,-1-5 180,1 5-180,-2-5 90,3 6-90,-3-5 180,3 6-180,-2-6 360,2 7-360,-2-7 89,1 7-89,-1-9 90,1 6-90,-2-6-90,1 3 90,-1-4 0,0 2-89,0-1 89,0 0 0,1 0-90,-1 2 90,0-3 0,1 3 0,-1-3-90,1 2 90,-1-2-450,1 1 360,0-1 0,-1 1 90,1 0-4318,-1-1 3013,1 1 0,0-1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20:39:04.571"/>
    </inkml:context>
    <inkml:brush xml:id="br0">
      <inkml:brushProperty name="width" value="0.05714" units="cm"/>
      <inkml:brushProperty name="height" value="0.05714" units="cm"/>
      <inkml:brushProperty name="color" value="#F6630D"/>
    </inkml:brush>
  </inkml:definitions>
  <inkml:trace contextRef="#ctx0" brushRef="#br0">1 181 11949,'1'-1'3217,"0"0"-2365,-1 1-1042,1 0 819,-1-1 301,1 1-626,0-1 85,-1 1-56,1-1-400,1 1-382,-2 0 850,3 0-977,-2 0-111,4 0 1,-4 0 220,6-1 137,-5 0 81,6-3 293,-6 3-577,7-3 350,-6 2 62,7-2-39,-7 3 89,8-4-193,-7 3 10,6-4-190,-7 3 350,7-5 5,-7 6 319,8-7-231,-8 6 360,10-8-270,-9 8 90,9-7-180,-9 7 90,7-6-90,-7 7 90,5-6 0,-7 6-90,3-3 0,-3 3 0,1-4 0,-1 4 0,3-7 0,-4 6-90,5-6 90,-5 6 0,5-7 0,-4 7 0,3-6 0,-4 7 90,2-4-90,-3 5-5487,1 0 4857,-2 2 91,0 1-1,-1-1-629,0 2 1039,0-2 130,0 0 0,1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1BA95-2CC7-474C-80E2-C58E43ABB1CB}" type="datetimeFigureOut">
              <a:rPr lang="en-US" smtClean="0"/>
              <a:t>7/25/23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79B9D6-8352-4B4C-BEC9-066649E4F85C}" type="slidenum">
              <a:rPr lang="en-US" smtClean="0"/>
              <a:t>‹#›</a:t>
            </a:fld>
            <a:endParaRPr lang="en-US"/>
          </a:p>
        </p:txBody>
      </p:sp>
    </p:spTree>
    <p:extLst>
      <p:ext uri="{BB962C8B-B14F-4D97-AF65-F5344CB8AC3E}">
        <p14:creationId xmlns:p14="http://schemas.microsoft.com/office/powerpoint/2010/main" val="2769204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79B9D6-8352-4B4C-BEC9-066649E4F85C}" type="slidenum">
              <a:rPr lang="en-US" smtClean="0"/>
              <a:t>5</a:t>
            </a:fld>
            <a:endParaRPr lang="en-US"/>
          </a:p>
        </p:txBody>
      </p:sp>
    </p:spTree>
    <p:extLst>
      <p:ext uri="{BB962C8B-B14F-4D97-AF65-F5344CB8AC3E}">
        <p14:creationId xmlns:p14="http://schemas.microsoft.com/office/powerpoint/2010/main" val="2008058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79B9D6-8352-4B4C-BEC9-066649E4F85C}" type="slidenum">
              <a:rPr lang="en-US" smtClean="0"/>
              <a:t>6</a:t>
            </a:fld>
            <a:endParaRPr lang="en-US"/>
          </a:p>
        </p:txBody>
      </p:sp>
    </p:spTree>
    <p:extLst>
      <p:ext uri="{BB962C8B-B14F-4D97-AF65-F5344CB8AC3E}">
        <p14:creationId xmlns:p14="http://schemas.microsoft.com/office/powerpoint/2010/main" val="154303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79B9D6-8352-4B4C-BEC9-066649E4F85C}" type="slidenum">
              <a:rPr lang="en-US" smtClean="0"/>
              <a:t>8</a:t>
            </a:fld>
            <a:endParaRPr lang="en-US"/>
          </a:p>
        </p:txBody>
      </p:sp>
    </p:spTree>
    <p:extLst>
      <p:ext uri="{BB962C8B-B14F-4D97-AF65-F5344CB8AC3E}">
        <p14:creationId xmlns:p14="http://schemas.microsoft.com/office/powerpoint/2010/main" val="807284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79B9D6-8352-4B4C-BEC9-066649E4F85C}" type="slidenum">
              <a:rPr lang="en-US" smtClean="0"/>
              <a:t>10</a:t>
            </a:fld>
            <a:endParaRPr lang="en-US"/>
          </a:p>
        </p:txBody>
      </p:sp>
    </p:spTree>
    <p:extLst>
      <p:ext uri="{BB962C8B-B14F-4D97-AF65-F5344CB8AC3E}">
        <p14:creationId xmlns:p14="http://schemas.microsoft.com/office/powerpoint/2010/main" val="381745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5C4CDA-0695-2D4E-81F4-D28EE29C28E7}" type="datetimeFigureOut">
              <a:rPr lang="en-US" smtClean="0"/>
              <a:t>7/25/23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3233695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5C4CDA-0695-2D4E-81F4-D28EE29C28E7}" type="datetimeFigureOut">
              <a:rPr lang="en-US" smtClean="0"/>
              <a:t>7/25/23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154934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5C4CDA-0695-2D4E-81F4-D28EE29C28E7}" type="datetimeFigureOut">
              <a:rPr lang="en-US" smtClean="0"/>
              <a:t>7/25/23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3580397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5C4CDA-0695-2D4E-81F4-D28EE29C28E7}" type="datetimeFigureOut">
              <a:rPr lang="en-US" smtClean="0"/>
              <a:t>7/25/23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2412977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5C4CDA-0695-2D4E-81F4-D28EE29C28E7}" type="datetimeFigureOut">
              <a:rPr lang="en-US" smtClean="0"/>
              <a:t>7/25/23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4252465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5C4CDA-0695-2D4E-81F4-D28EE29C28E7}" type="datetimeFigureOut">
              <a:rPr lang="en-US" smtClean="0"/>
              <a:t>7/25/23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1987566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5C4CDA-0695-2D4E-81F4-D28EE29C28E7}" type="datetimeFigureOut">
              <a:rPr lang="en-US" smtClean="0"/>
              <a:t>7/25/23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90936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5C4CDA-0695-2D4E-81F4-D28EE29C28E7}" type="datetimeFigureOut">
              <a:rPr lang="en-US" smtClean="0"/>
              <a:t>7/25/23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3095034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5C4CDA-0695-2D4E-81F4-D28EE29C28E7}" type="datetimeFigureOut">
              <a:rPr lang="en-US" smtClean="0"/>
              <a:t>7/25/23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94665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5C4CDA-0695-2D4E-81F4-D28EE29C28E7}" type="datetimeFigureOut">
              <a:rPr lang="en-US" smtClean="0"/>
              <a:t>7/25/23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3249747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5C4CDA-0695-2D4E-81F4-D28EE29C28E7}" type="datetimeFigureOut">
              <a:rPr lang="en-US" smtClean="0"/>
              <a:t>7/25/23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837037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5C4CDA-0695-2D4E-81F4-D28EE29C28E7}" type="datetimeFigureOut">
              <a:rPr lang="en-US" smtClean="0"/>
              <a:t>7/25/23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655F29-4741-0A4B-AF43-2950CA9194DC}" type="slidenum">
              <a:rPr lang="en-US" smtClean="0"/>
              <a:t>‹#›</a:t>
            </a:fld>
            <a:endParaRPr lang="en-US"/>
          </a:p>
        </p:txBody>
      </p:sp>
    </p:spTree>
    <p:extLst>
      <p:ext uri="{BB962C8B-B14F-4D97-AF65-F5344CB8AC3E}">
        <p14:creationId xmlns:p14="http://schemas.microsoft.com/office/powerpoint/2010/main" val="26621117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sdss.or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146/annurev.astro.41.011802.094927" TargetMode="External"/><Relationship Id="rId2" Type="http://schemas.openxmlformats.org/officeDocument/2006/relationships/hyperlink" Target="https://doi.org/10.1146/annurev.astro.45.051806.110546" TargetMode="External"/><Relationship Id="rId1" Type="http://schemas.openxmlformats.org/officeDocument/2006/relationships/slideLayout" Target="../slideLayouts/slideLayout2.xml"/><Relationship Id="rId4" Type="http://schemas.openxmlformats.org/officeDocument/2006/relationships/hyperlink" Target="https://commons.wikimedia.org/wiki/File:Large-scale_structure_of_light_distribution_in_the_universe.jp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17" Type="http://schemas.openxmlformats.org/officeDocument/2006/relationships/image" Target="../media/image68.png"/><Relationship Id="rId21" Type="http://schemas.openxmlformats.org/officeDocument/2006/relationships/image" Target="../media/image20.png"/><Relationship Id="rId42" Type="http://schemas.openxmlformats.org/officeDocument/2006/relationships/customXml" Target="../ink/ink20.xml"/><Relationship Id="rId63" Type="http://schemas.openxmlformats.org/officeDocument/2006/relationships/image" Target="../media/image41.png"/><Relationship Id="rId84" Type="http://schemas.openxmlformats.org/officeDocument/2006/relationships/customXml" Target="../ink/ink41.xml"/><Relationship Id="rId138" Type="http://schemas.openxmlformats.org/officeDocument/2006/relationships/customXml" Target="../ink/ink68.xml"/><Relationship Id="rId159" Type="http://schemas.openxmlformats.org/officeDocument/2006/relationships/image" Target="../media/image89.png"/><Relationship Id="rId170" Type="http://schemas.openxmlformats.org/officeDocument/2006/relationships/customXml" Target="../ink/ink84.xml"/><Relationship Id="rId107" Type="http://schemas.openxmlformats.org/officeDocument/2006/relationships/image" Target="../media/image63.png"/><Relationship Id="rId11" Type="http://schemas.openxmlformats.org/officeDocument/2006/relationships/image" Target="../media/image15.png"/><Relationship Id="rId32" Type="http://schemas.openxmlformats.org/officeDocument/2006/relationships/customXml" Target="../ink/ink15.xml"/><Relationship Id="rId53" Type="http://schemas.openxmlformats.org/officeDocument/2006/relationships/image" Target="../media/image36.png"/><Relationship Id="rId74" Type="http://schemas.openxmlformats.org/officeDocument/2006/relationships/customXml" Target="../ink/ink36.xml"/><Relationship Id="rId128" Type="http://schemas.openxmlformats.org/officeDocument/2006/relationships/customXml" Target="../ink/ink63.xml"/><Relationship Id="rId149" Type="http://schemas.openxmlformats.org/officeDocument/2006/relationships/image" Target="../media/image84.png"/><Relationship Id="rId5" Type="http://schemas.openxmlformats.org/officeDocument/2006/relationships/image" Target="../media/image12.png"/><Relationship Id="rId95" Type="http://schemas.openxmlformats.org/officeDocument/2006/relationships/image" Target="../media/image57.png"/><Relationship Id="rId160" Type="http://schemas.openxmlformats.org/officeDocument/2006/relationships/customXml" Target="../ink/ink79.xml"/><Relationship Id="rId181" Type="http://schemas.openxmlformats.org/officeDocument/2006/relationships/image" Target="../media/image100.png"/><Relationship Id="rId22" Type="http://schemas.openxmlformats.org/officeDocument/2006/relationships/customXml" Target="../ink/ink10.xml"/><Relationship Id="rId43" Type="http://schemas.openxmlformats.org/officeDocument/2006/relationships/image" Target="../media/image31.png"/><Relationship Id="rId64" Type="http://schemas.openxmlformats.org/officeDocument/2006/relationships/customXml" Target="../ink/ink31.xml"/><Relationship Id="rId118" Type="http://schemas.openxmlformats.org/officeDocument/2006/relationships/customXml" Target="../ink/ink58.xml"/><Relationship Id="rId139" Type="http://schemas.openxmlformats.org/officeDocument/2006/relationships/image" Target="../media/image79.png"/><Relationship Id="rId85" Type="http://schemas.openxmlformats.org/officeDocument/2006/relationships/image" Target="../media/image52.png"/><Relationship Id="rId150" Type="http://schemas.openxmlformats.org/officeDocument/2006/relationships/customXml" Target="../ink/ink74.xml"/><Relationship Id="rId171" Type="http://schemas.openxmlformats.org/officeDocument/2006/relationships/image" Target="../media/image95.png"/><Relationship Id="rId12" Type="http://schemas.openxmlformats.org/officeDocument/2006/relationships/customXml" Target="../ink/ink5.xml"/><Relationship Id="rId33" Type="http://schemas.openxmlformats.org/officeDocument/2006/relationships/image" Target="../media/image26.png"/><Relationship Id="rId108" Type="http://schemas.openxmlformats.org/officeDocument/2006/relationships/customXml" Target="../ink/ink53.xml"/><Relationship Id="rId129" Type="http://schemas.openxmlformats.org/officeDocument/2006/relationships/image" Target="../media/image74.png"/><Relationship Id="rId54" Type="http://schemas.openxmlformats.org/officeDocument/2006/relationships/customXml" Target="../ink/ink26.xml"/><Relationship Id="rId75" Type="http://schemas.openxmlformats.org/officeDocument/2006/relationships/image" Target="../media/image47.png"/><Relationship Id="rId96" Type="http://schemas.openxmlformats.org/officeDocument/2006/relationships/customXml" Target="../ink/ink47.xml"/><Relationship Id="rId140" Type="http://schemas.openxmlformats.org/officeDocument/2006/relationships/customXml" Target="../ink/ink69.xml"/><Relationship Id="rId161" Type="http://schemas.openxmlformats.org/officeDocument/2006/relationships/image" Target="../media/image90.png"/><Relationship Id="rId182" Type="http://schemas.openxmlformats.org/officeDocument/2006/relationships/customXml" Target="../ink/ink90.xml"/><Relationship Id="rId6" Type="http://schemas.openxmlformats.org/officeDocument/2006/relationships/customXml" Target="../ink/ink2.xml"/><Relationship Id="rId23" Type="http://schemas.openxmlformats.org/officeDocument/2006/relationships/image" Target="../media/image21.png"/><Relationship Id="rId119" Type="http://schemas.openxmlformats.org/officeDocument/2006/relationships/image" Target="../media/image69.png"/><Relationship Id="rId44" Type="http://schemas.openxmlformats.org/officeDocument/2006/relationships/customXml" Target="../ink/ink21.xml"/><Relationship Id="rId65" Type="http://schemas.openxmlformats.org/officeDocument/2006/relationships/image" Target="../media/image42.png"/><Relationship Id="rId86" Type="http://schemas.openxmlformats.org/officeDocument/2006/relationships/customXml" Target="../ink/ink42.xml"/><Relationship Id="rId130" Type="http://schemas.openxmlformats.org/officeDocument/2006/relationships/customXml" Target="../ink/ink64.xml"/><Relationship Id="rId151" Type="http://schemas.openxmlformats.org/officeDocument/2006/relationships/image" Target="../media/image85.png"/><Relationship Id="rId172" Type="http://schemas.openxmlformats.org/officeDocument/2006/relationships/customXml" Target="../ink/ink85.xml"/><Relationship Id="rId13" Type="http://schemas.openxmlformats.org/officeDocument/2006/relationships/image" Target="../media/image16.png"/><Relationship Id="rId18" Type="http://schemas.openxmlformats.org/officeDocument/2006/relationships/customXml" Target="../ink/ink8.xml"/><Relationship Id="rId39" Type="http://schemas.openxmlformats.org/officeDocument/2006/relationships/image" Target="../media/image29.png"/><Relationship Id="rId109" Type="http://schemas.openxmlformats.org/officeDocument/2006/relationships/image" Target="../media/image64.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37.png"/><Relationship Id="rId76" Type="http://schemas.openxmlformats.org/officeDocument/2006/relationships/customXml" Target="../ink/ink37.xml"/><Relationship Id="rId97" Type="http://schemas.openxmlformats.org/officeDocument/2006/relationships/image" Target="../media/image58.png"/><Relationship Id="rId104" Type="http://schemas.openxmlformats.org/officeDocument/2006/relationships/customXml" Target="../ink/ink51.xml"/><Relationship Id="rId120" Type="http://schemas.openxmlformats.org/officeDocument/2006/relationships/customXml" Target="../ink/ink59.xml"/><Relationship Id="rId125" Type="http://schemas.openxmlformats.org/officeDocument/2006/relationships/image" Target="../media/image72.png"/><Relationship Id="rId141" Type="http://schemas.openxmlformats.org/officeDocument/2006/relationships/image" Target="../media/image80.png"/><Relationship Id="rId146" Type="http://schemas.openxmlformats.org/officeDocument/2006/relationships/customXml" Target="../ink/ink72.xml"/><Relationship Id="rId167" Type="http://schemas.openxmlformats.org/officeDocument/2006/relationships/image" Target="../media/image93.png"/><Relationship Id="rId188" Type="http://schemas.openxmlformats.org/officeDocument/2006/relationships/customXml" Target="../ink/ink93.xml"/><Relationship Id="rId7" Type="http://schemas.openxmlformats.org/officeDocument/2006/relationships/image" Target="../media/image13.png"/><Relationship Id="rId71" Type="http://schemas.openxmlformats.org/officeDocument/2006/relationships/image" Target="../media/image45.png"/><Relationship Id="rId92" Type="http://schemas.openxmlformats.org/officeDocument/2006/relationships/customXml" Target="../ink/ink45.xml"/><Relationship Id="rId162" Type="http://schemas.openxmlformats.org/officeDocument/2006/relationships/customXml" Target="../ink/ink80.xml"/><Relationship Id="rId183" Type="http://schemas.openxmlformats.org/officeDocument/2006/relationships/image" Target="../media/image101.png"/><Relationship Id="rId2" Type="http://schemas.openxmlformats.org/officeDocument/2006/relationships/image" Target="../media/image2.png"/><Relationship Id="rId29" Type="http://schemas.openxmlformats.org/officeDocument/2006/relationships/image" Target="../media/image24.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32.png"/><Relationship Id="rId66" Type="http://schemas.openxmlformats.org/officeDocument/2006/relationships/customXml" Target="../ink/ink32.xml"/><Relationship Id="rId87" Type="http://schemas.openxmlformats.org/officeDocument/2006/relationships/image" Target="../media/image53.png"/><Relationship Id="rId110" Type="http://schemas.openxmlformats.org/officeDocument/2006/relationships/customXml" Target="../ink/ink54.xml"/><Relationship Id="rId115" Type="http://schemas.openxmlformats.org/officeDocument/2006/relationships/image" Target="../media/image67.png"/><Relationship Id="rId131" Type="http://schemas.openxmlformats.org/officeDocument/2006/relationships/image" Target="../media/image75.png"/><Relationship Id="rId136" Type="http://schemas.openxmlformats.org/officeDocument/2006/relationships/customXml" Target="../ink/ink67.xml"/><Relationship Id="rId157" Type="http://schemas.openxmlformats.org/officeDocument/2006/relationships/image" Target="../media/image88.png"/><Relationship Id="rId178" Type="http://schemas.openxmlformats.org/officeDocument/2006/relationships/customXml" Target="../ink/ink88.xml"/><Relationship Id="rId61" Type="http://schemas.openxmlformats.org/officeDocument/2006/relationships/image" Target="../media/image40.png"/><Relationship Id="rId82" Type="http://schemas.openxmlformats.org/officeDocument/2006/relationships/customXml" Target="../ink/ink40.xml"/><Relationship Id="rId152" Type="http://schemas.openxmlformats.org/officeDocument/2006/relationships/customXml" Target="../ink/ink75.xml"/><Relationship Id="rId173" Type="http://schemas.openxmlformats.org/officeDocument/2006/relationships/image" Target="../media/image96.png"/><Relationship Id="rId19" Type="http://schemas.openxmlformats.org/officeDocument/2006/relationships/image" Target="../media/image19.png"/><Relationship Id="rId14" Type="http://schemas.openxmlformats.org/officeDocument/2006/relationships/customXml" Target="../ink/ink6.xml"/><Relationship Id="rId30" Type="http://schemas.openxmlformats.org/officeDocument/2006/relationships/customXml" Target="../ink/ink14.xml"/><Relationship Id="rId35" Type="http://schemas.openxmlformats.org/officeDocument/2006/relationships/image" Target="../media/image27.png"/><Relationship Id="rId56" Type="http://schemas.openxmlformats.org/officeDocument/2006/relationships/customXml" Target="../ink/ink27.xml"/><Relationship Id="rId77" Type="http://schemas.openxmlformats.org/officeDocument/2006/relationships/image" Target="../media/image48.png"/><Relationship Id="rId100" Type="http://schemas.openxmlformats.org/officeDocument/2006/relationships/customXml" Target="../ink/ink49.xml"/><Relationship Id="rId105" Type="http://schemas.openxmlformats.org/officeDocument/2006/relationships/image" Target="../media/image62.png"/><Relationship Id="rId126" Type="http://schemas.openxmlformats.org/officeDocument/2006/relationships/customXml" Target="../ink/ink62.xml"/><Relationship Id="rId147" Type="http://schemas.openxmlformats.org/officeDocument/2006/relationships/image" Target="../media/image83.png"/><Relationship Id="rId168" Type="http://schemas.openxmlformats.org/officeDocument/2006/relationships/customXml" Target="../ink/ink83.xml"/><Relationship Id="rId8" Type="http://schemas.openxmlformats.org/officeDocument/2006/relationships/customXml" Target="../ink/ink3.xml"/><Relationship Id="rId51" Type="http://schemas.openxmlformats.org/officeDocument/2006/relationships/image" Target="../media/image35.png"/><Relationship Id="rId72" Type="http://schemas.openxmlformats.org/officeDocument/2006/relationships/customXml" Target="../ink/ink35.xml"/><Relationship Id="rId93" Type="http://schemas.openxmlformats.org/officeDocument/2006/relationships/image" Target="../media/image56.png"/><Relationship Id="rId98" Type="http://schemas.openxmlformats.org/officeDocument/2006/relationships/customXml" Target="../ink/ink48.xml"/><Relationship Id="rId121" Type="http://schemas.openxmlformats.org/officeDocument/2006/relationships/image" Target="../media/image70.png"/><Relationship Id="rId142" Type="http://schemas.openxmlformats.org/officeDocument/2006/relationships/customXml" Target="../ink/ink70.xml"/><Relationship Id="rId163" Type="http://schemas.openxmlformats.org/officeDocument/2006/relationships/image" Target="../media/image91.png"/><Relationship Id="rId184" Type="http://schemas.openxmlformats.org/officeDocument/2006/relationships/customXml" Target="../ink/ink91.xml"/><Relationship Id="rId189" Type="http://schemas.openxmlformats.org/officeDocument/2006/relationships/image" Target="../media/image104.png"/><Relationship Id="rId3" Type="http://schemas.openxmlformats.org/officeDocument/2006/relationships/image" Target="../media/image11.png"/><Relationship Id="rId25" Type="http://schemas.openxmlformats.org/officeDocument/2006/relationships/image" Target="../media/image22.png"/><Relationship Id="rId46" Type="http://schemas.openxmlformats.org/officeDocument/2006/relationships/customXml" Target="../ink/ink22.xml"/><Relationship Id="rId67" Type="http://schemas.openxmlformats.org/officeDocument/2006/relationships/image" Target="../media/image43.png"/><Relationship Id="rId116" Type="http://schemas.openxmlformats.org/officeDocument/2006/relationships/customXml" Target="../ink/ink57.xml"/><Relationship Id="rId137" Type="http://schemas.openxmlformats.org/officeDocument/2006/relationships/image" Target="../media/image78.png"/><Relationship Id="rId158" Type="http://schemas.openxmlformats.org/officeDocument/2006/relationships/customXml" Target="../ink/ink78.xml"/><Relationship Id="rId20" Type="http://schemas.openxmlformats.org/officeDocument/2006/relationships/customXml" Target="../ink/ink9.xml"/><Relationship Id="rId41" Type="http://schemas.openxmlformats.org/officeDocument/2006/relationships/image" Target="../media/image30.png"/><Relationship Id="rId62" Type="http://schemas.openxmlformats.org/officeDocument/2006/relationships/customXml" Target="../ink/ink30.xml"/><Relationship Id="rId83" Type="http://schemas.openxmlformats.org/officeDocument/2006/relationships/image" Target="../media/image51.png"/><Relationship Id="rId88" Type="http://schemas.openxmlformats.org/officeDocument/2006/relationships/customXml" Target="../ink/ink43.xml"/><Relationship Id="rId111" Type="http://schemas.openxmlformats.org/officeDocument/2006/relationships/image" Target="../media/image65.png"/><Relationship Id="rId132" Type="http://schemas.openxmlformats.org/officeDocument/2006/relationships/customXml" Target="../ink/ink65.xml"/><Relationship Id="rId153" Type="http://schemas.openxmlformats.org/officeDocument/2006/relationships/image" Target="../media/image86.png"/><Relationship Id="rId174" Type="http://schemas.openxmlformats.org/officeDocument/2006/relationships/customXml" Target="../ink/ink86.xml"/><Relationship Id="rId179" Type="http://schemas.openxmlformats.org/officeDocument/2006/relationships/image" Target="../media/image99.png"/><Relationship Id="rId15" Type="http://schemas.openxmlformats.org/officeDocument/2006/relationships/image" Target="../media/image17.png"/><Relationship Id="rId36" Type="http://schemas.openxmlformats.org/officeDocument/2006/relationships/customXml" Target="../ink/ink17.xml"/><Relationship Id="rId57" Type="http://schemas.openxmlformats.org/officeDocument/2006/relationships/image" Target="../media/image38.png"/><Relationship Id="rId106" Type="http://schemas.openxmlformats.org/officeDocument/2006/relationships/customXml" Target="../ink/ink52.xml"/><Relationship Id="rId127" Type="http://schemas.openxmlformats.org/officeDocument/2006/relationships/image" Target="../media/image73.png"/><Relationship Id="rId10" Type="http://schemas.openxmlformats.org/officeDocument/2006/relationships/customXml" Target="../ink/ink4.xml"/><Relationship Id="rId31" Type="http://schemas.openxmlformats.org/officeDocument/2006/relationships/image" Target="../media/image25.png"/><Relationship Id="rId52" Type="http://schemas.openxmlformats.org/officeDocument/2006/relationships/customXml" Target="../ink/ink25.xml"/><Relationship Id="rId73" Type="http://schemas.openxmlformats.org/officeDocument/2006/relationships/image" Target="../media/image46.png"/><Relationship Id="rId78" Type="http://schemas.openxmlformats.org/officeDocument/2006/relationships/customXml" Target="../ink/ink38.xml"/><Relationship Id="rId94" Type="http://schemas.openxmlformats.org/officeDocument/2006/relationships/customXml" Target="../ink/ink46.xml"/><Relationship Id="rId99" Type="http://schemas.openxmlformats.org/officeDocument/2006/relationships/image" Target="../media/image59.png"/><Relationship Id="rId101" Type="http://schemas.openxmlformats.org/officeDocument/2006/relationships/image" Target="../media/image60.png"/><Relationship Id="rId122" Type="http://schemas.openxmlformats.org/officeDocument/2006/relationships/customXml" Target="../ink/ink60.xml"/><Relationship Id="rId143" Type="http://schemas.openxmlformats.org/officeDocument/2006/relationships/image" Target="../media/image81.png"/><Relationship Id="rId148" Type="http://schemas.openxmlformats.org/officeDocument/2006/relationships/customXml" Target="../ink/ink73.xml"/><Relationship Id="rId164" Type="http://schemas.openxmlformats.org/officeDocument/2006/relationships/customXml" Target="../ink/ink81.xml"/><Relationship Id="rId169" Type="http://schemas.openxmlformats.org/officeDocument/2006/relationships/image" Target="../media/image94.png"/><Relationship Id="rId185" Type="http://schemas.openxmlformats.org/officeDocument/2006/relationships/image" Target="../media/image102.png"/><Relationship Id="rId4" Type="http://schemas.openxmlformats.org/officeDocument/2006/relationships/customXml" Target="../ink/ink1.xml"/><Relationship Id="rId9" Type="http://schemas.openxmlformats.org/officeDocument/2006/relationships/image" Target="../media/image14.png"/><Relationship Id="rId180" Type="http://schemas.openxmlformats.org/officeDocument/2006/relationships/customXml" Target="../ink/ink89.xml"/><Relationship Id="rId26" Type="http://schemas.openxmlformats.org/officeDocument/2006/relationships/customXml" Target="../ink/ink12.xml"/><Relationship Id="rId47" Type="http://schemas.openxmlformats.org/officeDocument/2006/relationships/image" Target="../media/image33.png"/><Relationship Id="rId68" Type="http://schemas.openxmlformats.org/officeDocument/2006/relationships/customXml" Target="../ink/ink33.xml"/><Relationship Id="rId89" Type="http://schemas.openxmlformats.org/officeDocument/2006/relationships/image" Target="../media/image54.png"/><Relationship Id="rId112" Type="http://schemas.openxmlformats.org/officeDocument/2006/relationships/customXml" Target="../ink/ink55.xml"/><Relationship Id="rId133" Type="http://schemas.openxmlformats.org/officeDocument/2006/relationships/image" Target="../media/image76.png"/><Relationship Id="rId154" Type="http://schemas.openxmlformats.org/officeDocument/2006/relationships/customXml" Target="../ink/ink76.xml"/><Relationship Id="rId175" Type="http://schemas.openxmlformats.org/officeDocument/2006/relationships/image" Target="../media/image97.png"/><Relationship Id="rId16" Type="http://schemas.openxmlformats.org/officeDocument/2006/relationships/customXml" Target="../ink/ink7.xml"/><Relationship Id="rId37" Type="http://schemas.openxmlformats.org/officeDocument/2006/relationships/image" Target="../media/image28.png"/><Relationship Id="rId58" Type="http://schemas.openxmlformats.org/officeDocument/2006/relationships/customXml" Target="../ink/ink28.xml"/><Relationship Id="rId79" Type="http://schemas.openxmlformats.org/officeDocument/2006/relationships/image" Target="../media/image49.png"/><Relationship Id="rId102" Type="http://schemas.openxmlformats.org/officeDocument/2006/relationships/customXml" Target="../ink/ink50.xml"/><Relationship Id="rId123" Type="http://schemas.openxmlformats.org/officeDocument/2006/relationships/image" Target="../media/image71.png"/><Relationship Id="rId144" Type="http://schemas.openxmlformats.org/officeDocument/2006/relationships/customXml" Target="../ink/ink71.xml"/><Relationship Id="rId90" Type="http://schemas.openxmlformats.org/officeDocument/2006/relationships/customXml" Target="../ink/ink44.xml"/><Relationship Id="rId165" Type="http://schemas.openxmlformats.org/officeDocument/2006/relationships/image" Target="../media/image92.png"/><Relationship Id="rId186" Type="http://schemas.openxmlformats.org/officeDocument/2006/relationships/customXml" Target="../ink/ink92.xml"/><Relationship Id="rId27" Type="http://schemas.openxmlformats.org/officeDocument/2006/relationships/image" Target="../media/image23.png"/><Relationship Id="rId48" Type="http://schemas.openxmlformats.org/officeDocument/2006/relationships/customXml" Target="../ink/ink23.xml"/><Relationship Id="rId69" Type="http://schemas.openxmlformats.org/officeDocument/2006/relationships/image" Target="../media/image44.png"/><Relationship Id="rId113" Type="http://schemas.openxmlformats.org/officeDocument/2006/relationships/image" Target="../media/image66.png"/><Relationship Id="rId134" Type="http://schemas.openxmlformats.org/officeDocument/2006/relationships/customXml" Target="../ink/ink66.xml"/><Relationship Id="rId80" Type="http://schemas.openxmlformats.org/officeDocument/2006/relationships/customXml" Target="../ink/ink39.xml"/><Relationship Id="rId155" Type="http://schemas.openxmlformats.org/officeDocument/2006/relationships/image" Target="../media/image87.png"/><Relationship Id="rId176" Type="http://schemas.openxmlformats.org/officeDocument/2006/relationships/customXml" Target="../ink/ink87.xml"/><Relationship Id="rId17" Type="http://schemas.openxmlformats.org/officeDocument/2006/relationships/image" Target="../media/image18.png"/><Relationship Id="rId38" Type="http://schemas.openxmlformats.org/officeDocument/2006/relationships/customXml" Target="../ink/ink18.xml"/><Relationship Id="rId59" Type="http://schemas.openxmlformats.org/officeDocument/2006/relationships/image" Target="../media/image39.png"/><Relationship Id="rId103" Type="http://schemas.openxmlformats.org/officeDocument/2006/relationships/image" Target="../media/image61.png"/><Relationship Id="rId124" Type="http://schemas.openxmlformats.org/officeDocument/2006/relationships/customXml" Target="../ink/ink61.xml"/><Relationship Id="rId70" Type="http://schemas.openxmlformats.org/officeDocument/2006/relationships/customXml" Target="../ink/ink34.xml"/><Relationship Id="rId91" Type="http://schemas.openxmlformats.org/officeDocument/2006/relationships/image" Target="../media/image55.png"/><Relationship Id="rId145" Type="http://schemas.openxmlformats.org/officeDocument/2006/relationships/image" Target="../media/image82.png"/><Relationship Id="rId166" Type="http://schemas.openxmlformats.org/officeDocument/2006/relationships/customXml" Target="../ink/ink82.xml"/><Relationship Id="rId187" Type="http://schemas.openxmlformats.org/officeDocument/2006/relationships/image" Target="../media/image103.png"/><Relationship Id="rId1" Type="http://schemas.openxmlformats.org/officeDocument/2006/relationships/slideLayout" Target="../slideLayouts/slideLayout2.xml"/><Relationship Id="rId28" Type="http://schemas.openxmlformats.org/officeDocument/2006/relationships/customXml" Target="../ink/ink13.xml"/><Relationship Id="rId49" Type="http://schemas.openxmlformats.org/officeDocument/2006/relationships/image" Target="../media/image34.png"/><Relationship Id="rId114" Type="http://schemas.openxmlformats.org/officeDocument/2006/relationships/customXml" Target="../ink/ink56.xml"/><Relationship Id="rId60" Type="http://schemas.openxmlformats.org/officeDocument/2006/relationships/customXml" Target="../ink/ink29.xml"/><Relationship Id="rId81" Type="http://schemas.openxmlformats.org/officeDocument/2006/relationships/image" Target="../media/image50.png"/><Relationship Id="rId135" Type="http://schemas.openxmlformats.org/officeDocument/2006/relationships/image" Target="../media/image77.png"/><Relationship Id="rId156" Type="http://schemas.openxmlformats.org/officeDocument/2006/relationships/customXml" Target="../ink/ink77.xml"/><Relationship Id="rId177" Type="http://schemas.openxmlformats.org/officeDocument/2006/relationships/image" Target="../media/image98.png"/></Relationships>
</file>

<file path=ppt/slides/_rels/slide5.xml.rels><?xml version="1.0" encoding="UTF-8" standalone="yes"?>
<Relationships xmlns="http://schemas.openxmlformats.org/package/2006/relationships"><Relationship Id="rId26" Type="http://schemas.openxmlformats.org/officeDocument/2006/relationships/image" Target="../media/image117.png"/><Relationship Id="rId21" Type="http://schemas.openxmlformats.org/officeDocument/2006/relationships/customXml" Target="../ink/ink102.xml"/><Relationship Id="rId42" Type="http://schemas.openxmlformats.org/officeDocument/2006/relationships/image" Target="../media/image125.png"/><Relationship Id="rId47" Type="http://schemas.openxmlformats.org/officeDocument/2006/relationships/customXml" Target="../ink/ink115.xml"/><Relationship Id="rId63" Type="http://schemas.openxmlformats.org/officeDocument/2006/relationships/customXml" Target="../ink/ink123.xml"/><Relationship Id="rId68" Type="http://schemas.openxmlformats.org/officeDocument/2006/relationships/image" Target="../media/image138.png"/><Relationship Id="rId84" Type="http://schemas.openxmlformats.org/officeDocument/2006/relationships/image" Target="../media/image146.png"/><Relationship Id="rId89" Type="http://schemas.openxmlformats.org/officeDocument/2006/relationships/customXml" Target="../ink/ink136.xml"/><Relationship Id="rId16" Type="http://schemas.openxmlformats.org/officeDocument/2006/relationships/image" Target="../media/image112.png"/><Relationship Id="rId11" Type="http://schemas.openxmlformats.org/officeDocument/2006/relationships/customXml" Target="../ink/ink97.xml"/><Relationship Id="rId32" Type="http://schemas.openxmlformats.org/officeDocument/2006/relationships/image" Target="../media/image120.png"/><Relationship Id="rId37" Type="http://schemas.openxmlformats.org/officeDocument/2006/relationships/customXml" Target="../ink/ink110.xml"/><Relationship Id="rId53" Type="http://schemas.openxmlformats.org/officeDocument/2006/relationships/customXml" Target="../ink/ink118.xml"/><Relationship Id="rId58" Type="http://schemas.openxmlformats.org/officeDocument/2006/relationships/image" Target="../media/image133.png"/><Relationship Id="rId74" Type="http://schemas.openxmlformats.org/officeDocument/2006/relationships/image" Target="../media/image141.png"/><Relationship Id="rId79" Type="http://schemas.openxmlformats.org/officeDocument/2006/relationships/customXml" Target="../ink/ink131.xml"/><Relationship Id="rId5" Type="http://schemas.openxmlformats.org/officeDocument/2006/relationships/customXml" Target="../ink/ink94.xml"/><Relationship Id="rId90" Type="http://schemas.openxmlformats.org/officeDocument/2006/relationships/image" Target="../media/image149.png"/><Relationship Id="rId95" Type="http://schemas.openxmlformats.org/officeDocument/2006/relationships/customXml" Target="../ink/ink139.xml"/><Relationship Id="rId22" Type="http://schemas.openxmlformats.org/officeDocument/2006/relationships/image" Target="../media/image115.png"/><Relationship Id="rId27" Type="http://schemas.openxmlformats.org/officeDocument/2006/relationships/customXml" Target="../ink/ink105.xml"/><Relationship Id="rId43" Type="http://schemas.openxmlformats.org/officeDocument/2006/relationships/customXml" Target="../ink/ink113.xml"/><Relationship Id="rId48" Type="http://schemas.openxmlformats.org/officeDocument/2006/relationships/image" Target="../media/image128.png"/><Relationship Id="rId64" Type="http://schemas.openxmlformats.org/officeDocument/2006/relationships/image" Target="../media/image136.png"/><Relationship Id="rId69" Type="http://schemas.openxmlformats.org/officeDocument/2006/relationships/customXml" Target="../ink/ink126.xml"/><Relationship Id="rId80" Type="http://schemas.openxmlformats.org/officeDocument/2006/relationships/image" Target="../media/image144.png"/><Relationship Id="rId85" Type="http://schemas.openxmlformats.org/officeDocument/2006/relationships/customXml" Target="../ink/ink134.xml"/><Relationship Id="rId3"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100.xml"/><Relationship Id="rId25" Type="http://schemas.openxmlformats.org/officeDocument/2006/relationships/customXml" Target="../ink/ink104.xml"/><Relationship Id="rId33" Type="http://schemas.openxmlformats.org/officeDocument/2006/relationships/customXml" Target="../ink/ink108.xml"/><Relationship Id="rId38" Type="http://schemas.openxmlformats.org/officeDocument/2006/relationships/image" Target="../media/image123.png"/><Relationship Id="rId46" Type="http://schemas.openxmlformats.org/officeDocument/2006/relationships/image" Target="../media/image127.png"/><Relationship Id="rId59" Type="http://schemas.openxmlformats.org/officeDocument/2006/relationships/customXml" Target="../ink/ink121.xml"/><Relationship Id="rId67" Type="http://schemas.openxmlformats.org/officeDocument/2006/relationships/customXml" Target="../ink/ink125.xml"/><Relationship Id="rId20" Type="http://schemas.openxmlformats.org/officeDocument/2006/relationships/image" Target="../media/image114.png"/><Relationship Id="rId41" Type="http://schemas.openxmlformats.org/officeDocument/2006/relationships/customXml" Target="../ink/ink112.xml"/><Relationship Id="rId54" Type="http://schemas.openxmlformats.org/officeDocument/2006/relationships/image" Target="../media/image131.png"/><Relationship Id="rId62" Type="http://schemas.openxmlformats.org/officeDocument/2006/relationships/image" Target="../media/image135.png"/><Relationship Id="rId70" Type="http://schemas.openxmlformats.org/officeDocument/2006/relationships/image" Target="../media/image139.png"/><Relationship Id="rId75" Type="http://schemas.openxmlformats.org/officeDocument/2006/relationships/customXml" Target="../ink/ink129.xml"/><Relationship Id="rId83" Type="http://schemas.openxmlformats.org/officeDocument/2006/relationships/customXml" Target="../ink/ink133.xml"/><Relationship Id="rId88" Type="http://schemas.openxmlformats.org/officeDocument/2006/relationships/image" Target="../media/image148.png"/><Relationship Id="rId91" Type="http://schemas.openxmlformats.org/officeDocument/2006/relationships/customXml" Target="../ink/ink137.xml"/><Relationship Id="rId96"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07.png"/><Relationship Id="rId15" Type="http://schemas.openxmlformats.org/officeDocument/2006/relationships/customXml" Target="../ink/ink99.xml"/><Relationship Id="rId23" Type="http://schemas.openxmlformats.org/officeDocument/2006/relationships/customXml" Target="../ink/ink103.xml"/><Relationship Id="rId28" Type="http://schemas.openxmlformats.org/officeDocument/2006/relationships/image" Target="../media/image118.png"/><Relationship Id="rId36" Type="http://schemas.openxmlformats.org/officeDocument/2006/relationships/image" Target="../media/image122.png"/><Relationship Id="rId49" Type="http://schemas.openxmlformats.org/officeDocument/2006/relationships/customXml" Target="../ink/ink116.xml"/><Relationship Id="rId57" Type="http://schemas.openxmlformats.org/officeDocument/2006/relationships/customXml" Target="../ink/ink120.xml"/><Relationship Id="rId10" Type="http://schemas.openxmlformats.org/officeDocument/2006/relationships/image" Target="../media/image109.png"/><Relationship Id="rId31" Type="http://schemas.openxmlformats.org/officeDocument/2006/relationships/customXml" Target="../ink/ink107.xml"/><Relationship Id="rId44" Type="http://schemas.openxmlformats.org/officeDocument/2006/relationships/image" Target="../media/image126.png"/><Relationship Id="rId52" Type="http://schemas.openxmlformats.org/officeDocument/2006/relationships/image" Target="../media/image130.png"/><Relationship Id="rId60" Type="http://schemas.openxmlformats.org/officeDocument/2006/relationships/image" Target="../media/image134.png"/><Relationship Id="rId65" Type="http://schemas.openxmlformats.org/officeDocument/2006/relationships/customXml" Target="../ink/ink124.xml"/><Relationship Id="rId73" Type="http://schemas.openxmlformats.org/officeDocument/2006/relationships/customXml" Target="../ink/ink128.xml"/><Relationship Id="rId78" Type="http://schemas.openxmlformats.org/officeDocument/2006/relationships/image" Target="../media/image143.png"/><Relationship Id="rId81" Type="http://schemas.openxmlformats.org/officeDocument/2006/relationships/customXml" Target="../ink/ink132.xml"/><Relationship Id="rId86" Type="http://schemas.openxmlformats.org/officeDocument/2006/relationships/image" Target="../media/image147.png"/><Relationship Id="rId94" Type="http://schemas.openxmlformats.org/officeDocument/2006/relationships/image" Target="../media/image151.png"/><Relationship Id="rId4" Type="http://schemas.openxmlformats.org/officeDocument/2006/relationships/image" Target="../media/image106.png"/><Relationship Id="rId9" Type="http://schemas.openxmlformats.org/officeDocument/2006/relationships/customXml" Target="../ink/ink96.xml"/><Relationship Id="rId13" Type="http://schemas.openxmlformats.org/officeDocument/2006/relationships/customXml" Target="../ink/ink98.xml"/><Relationship Id="rId18" Type="http://schemas.openxmlformats.org/officeDocument/2006/relationships/image" Target="../media/image113.png"/><Relationship Id="rId39" Type="http://schemas.openxmlformats.org/officeDocument/2006/relationships/customXml" Target="../ink/ink111.xml"/><Relationship Id="rId34" Type="http://schemas.openxmlformats.org/officeDocument/2006/relationships/image" Target="../media/image121.png"/><Relationship Id="rId50" Type="http://schemas.openxmlformats.org/officeDocument/2006/relationships/image" Target="../media/image129.png"/><Relationship Id="rId55" Type="http://schemas.openxmlformats.org/officeDocument/2006/relationships/customXml" Target="../ink/ink119.xml"/><Relationship Id="rId76" Type="http://schemas.openxmlformats.org/officeDocument/2006/relationships/image" Target="../media/image142.png"/><Relationship Id="rId97" Type="http://schemas.openxmlformats.org/officeDocument/2006/relationships/customXml" Target="../ink/ink140.xml"/><Relationship Id="rId7" Type="http://schemas.openxmlformats.org/officeDocument/2006/relationships/customXml" Target="../ink/ink95.xml"/><Relationship Id="rId71" Type="http://schemas.openxmlformats.org/officeDocument/2006/relationships/customXml" Target="../ink/ink127.xml"/><Relationship Id="rId92" Type="http://schemas.openxmlformats.org/officeDocument/2006/relationships/image" Target="../media/image150.png"/><Relationship Id="rId2" Type="http://schemas.openxmlformats.org/officeDocument/2006/relationships/notesSlide" Target="../notesSlides/notesSlide1.xml"/><Relationship Id="rId29" Type="http://schemas.openxmlformats.org/officeDocument/2006/relationships/customXml" Target="../ink/ink106.xml"/><Relationship Id="rId24" Type="http://schemas.openxmlformats.org/officeDocument/2006/relationships/image" Target="../media/image116.png"/><Relationship Id="rId40" Type="http://schemas.openxmlformats.org/officeDocument/2006/relationships/image" Target="../media/image124.png"/><Relationship Id="rId45" Type="http://schemas.openxmlformats.org/officeDocument/2006/relationships/customXml" Target="../ink/ink114.xml"/><Relationship Id="rId66" Type="http://schemas.openxmlformats.org/officeDocument/2006/relationships/image" Target="../media/image137.png"/><Relationship Id="rId87" Type="http://schemas.openxmlformats.org/officeDocument/2006/relationships/customXml" Target="../ink/ink135.xml"/><Relationship Id="rId61" Type="http://schemas.openxmlformats.org/officeDocument/2006/relationships/customXml" Target="../ink/ink122.xml"/><Relationship Id="rId82" Type="http://schemas.openxmlformats.org/officeDocument/2006/relationships/image" Target="../media/image145.png"/><Relationship Id="rId19" Type="http://schemas.openxmlformats.org/officeDocument/2006/relationships/customXml" Target="../ink/ink101.xml"/><Relationship Id="rId14" Type="http://schemas.openxmlformats.org/officeDocument/2006/relationships/image" Target="../media/image111.png"/><Relationship Id="rId30" Type="http://schemas.openxmlformats.org/officeDocument/2006/relationships/image" Target="../media/image119.png"/><Relationship Id="rId35" Type="http://schemas.openxmlformats.org/officeDocument/2006/relationships/customXml" Target="../ink/ink109.xml"/><Relationship Id="rId56" Type="http://schemas.openxmlformats.org/officeDocument/2006/relationships/image" Target="../media/image132.png"/><Relationship Id="rId77" Type="http://schemas.openxmlformats.org/officeDocument/2006/relationships/customXml" Target="../ink/ink130.xml"/><Relationship Id="rId8" Type="http://schemas.openxmlformats.org/officeDocument/2006/relationships/image" Target="../media/image108.png"/><Relationship Id="rId51" Type="http://schemas.openxmlformats.org/officeDocument/2006/relationships/customXml" Target="../ink/ink117.xml"/><Relationship Id="rId72" Type="http://schemas.openxmlformats.org/officeDocument/2006/relationships/image" Target="../media/image140.png"/><Relationship Id="rId93" Type="http://schemas.openxmlformats.org/officeDocument/2006/relationships/customXml" Target="../ink/ink138.xml"/><Relationship Id="rId98" Type="http://schemas.openxmlformats.org/officeDocument/2006/relationships/image" Target="../media/image153.png"/></Relationships>
</file>

<file path=ppt/slides/_rels/slide6.xml.rels><?xml version="1.0" encoding="UTF-8" standalone="yes"?>
<Relationships xmlns="http://schemas.openxmlformats.org/package/2006/relationships"><Relationship Id="rId26" Type="http://schemas.openxmlformats.org/officeDocument/2006/relationships/customXml" Target="../ink/ink152.xml"/><Relationship Id="rId21" Type="http://schemas.openxmlformats.org/officeDocument/2006/relationships/image" Target="../media/image163.png"/><Relationship Id="rId42" Type="http://schemas.openxmlformats.org/officeDocument/2006/relationships/customXml" Target="../ink/ink160.xml"/><Relationship Id="rId47" Type="http://schemas.openxmlformats.org/officeDocument/2006/relationships/image" Target="../media/image176.png"/><Relationship Id="rId63" Type="http://schemas.openxmlformats.org/officeDocument/2006/relationships/image" Target="../media/image184.png"/><Relationship Id="rId68" Type="http://schemas.openxmlformats.org/officeDocument/2006/relationships/customXml" Target="../ink/ink173.xml"/><Relationship Id="rId16" Type="http://schemas.openxmlformats.org/officeDocument/2006/relationships/customXml" Target="../ink/ink147.xml"/><Relationship Id="rId11" Type="http://schemas.openxmlformats.org/officeDocument/2006/relationships/image" Target="../media/image158.png"/><Relationship Id="rId24" Type="http://schemas.openxmlformats.org/officeDocument/2006/relationships/customXml" Target="../ink/ink151.xml"/><Relationship Id="rId32" Type="http://schemas.openxmlformats.org/officeDocument/2006/relationships/customXml" Target="../ink/ink155.xml"/><Relationship Id="rId37" Type="http://schemas.openxmlformats.org/officeDocument/2006/relationships/image" Target="../media/image171.png"/><Relationship Id="rId40" Type="http://schemas.openxmlformats.org/officeDocument/2006/relationships/customXml" Target="../ink/ink159.xml"/><Relationship Id="rId45" Type="http://schemas.openxmlformats.org/officeDocument/2006/relationships/image" Target="../media/image175.png"/><Relationship Id="rId53" Type="http://schemas.openxmlformats.org/officeDocument/2006/relationships/image" Target="../media/image179.png"/><Relationship Id="rId58" Type="http://schemas.openxmlformats.org/officeDocument/2006/relationships/customXml" Target="../ink/ink168.xml"/><Relationship Id="rId66" Type="http://schemas.openxmlformats.org/officeDocument/2006/relationships/customXml" Target="../ink/ink172.xml"/><Relationship Id="rId74" Type="http://schemas.openxmlformats.org/officeDocument/2006/relationships/customXml" Target="../ink/ink176.xml"/><Relationship Id="rId5" Type="http://schemas.openxmlformats.org/officeDocument/2006/relationships/image" Target="../media/image155.png"/><Relationship Id="rId61" Type="http://schemas.openxmlformats.org/officeDocument/2006/relationships/image" Target="../media/image183.png"/><Relationship Id="rId19" Type="http://schemas.openxmlformats.org/officeDocument/2006/relationships/image" Target="../media/image162.png"/><Relationship Id="rId14" Type="http://schemas.openxmlformats.org/officeDocument/2006/relationships/customXml" Target="../ink/ink146.xml"/><Relationship Id="rId22" Type="http://schemas.openxmlformats.org/officeDocument/2006/relationships/customXml" Target="../ink/ink150.xml"/><Relationship Id="rId27" Type="http://schemas.openxmlformats.org/officeDocument/2006/relationships/image" Target="../media/image166.png"/><Relationship Id="rId30" Type="http://schemas.openxmlformats.org/officeDocument/2006/relationships/customXml" Target="../ink/ink154.xml"/><Relationship Id="rId35" Type="http://schemas.openxmlformats.org/officeDocument/2006/relationships/image" Target="../media/image170.png"/><Relationship Id="rId43" Type="http://schemas.openxmlformats.org/officeDocument/2006/relationships/image" Target="../media/image174.png"/><Relationship Id="rId48" Type="http://schemas.openxmlformats.org/officeDocument/2006/relationships/customXml" Target="../ink/ink163.xml"/><Relationship Id="rId56" Type="http://schemas.openxmlformats.org/officeDocument/2006/relationships/customXml" Target="../ink/ink167.xml"/><Relationship Id="rId64" Type="http://schemas.openxmlformats.org/officeDocument/2006/relationships/customXml" Target="../ink/ink171.xml"/><Relationship Id="rId69" Type="http://schemas.openxmlformats.org/officeDocument/2006/relationships/image" Target="../media/image187.png"/><Relationship Id="rId77" Type="http://schemas.openxmlformats.org/officeDocument/2006/relationships/image" Target="../media/image191.png"/><Relationship Id="rId8" Type="http://schemas.openxmlformats.org/officeDocument/2006/relationships/customXml" Target="../ink/ink143.xml"/><Relationship Id="rId51" Type="http://schemas.openxmlformats.org/officeDocument/2006/relationships/image" Target="../media/image178.png"/><Relationship Id="rId72" Type="http://schemas.openxmlformats.org/officeDocument/2006/relationships/customXml" Target="../ink/ink175.xml"/><Relationship Id="rId3" Type="http://schemas.openxmlformats.org/officeDocument/2006/relationships/image" Target="../media/image154.png"/><Relationship Id="rId12" Type="http://schemas.openxmlformats.org/officeDocument/2006/relationships/customXml" Target="../ink/ink145.xml"/><Relationship Id="rId17" Type="http://schemas.openxmlformats.org/officeDocument/2006/relationships/image" Target="../media/image161.png"/><Relationship Id="rId25" Type="http://schemas.openxmlformats.org/officeDocument/2006/relationships/image" Target="../media/image165.png"/><Relationship Id="rId33" Type="http://schemas.openxmlformats.org/officeDocument/2006/relationships/image" Target="../media/image169.png"/><Relationship Id="rId38" Type="http://schemas.openxmlformats.org/officeDocument/2006/relationships/customXml" Target="../ink/ink158.xml"/><Relationship Id="rId46" Type="http://schemas.openxmlformats.org/officeDocument/2006/relationships/customXml" Target="../ink/ink162.xml"/><Relationship Id="rId59" Type="http://schemas.openxmlformats.org/officeDocument/2006/relationships/image" Target="../media/image182.png"/><Relationship Id="rId67" Type="http://schemas.openxmlformats.org/officeDocument/2006/relationships/image" Target="../media/image186.png"/><Relationship Id="rId20" Type="http://schemas.openxmlformats.org/officeDocument/2006/relationships/customXml" Target="../ink/ink149.xml"/><Relationship Id="rId41" Type="http://schemas.openxmlformats.org/officeDocument/2006/relationships/image" Target="../media/image173.png"/><Relationship Id="rId54" Type="http://schemas.openxmlformats.org/officeDocument/2006/relationships/customXml" Target="../ink/ink166.xml"/><Relationship Id="rId62" Type="http://schemas.openxmlformats.org/officeDocument/2006/relationships/customXml" Target="../ink/ink170.xml"/><Relationship Id="rId70" Type="http://schemas.openxmlformats.org/officeDocument/2006/relationships/customXml" Target="../ink/ink174.xml"/><Relationship Id="rId75"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customXml" Target="../ink/ink142.xml"/><Relationship Id="rId15" Type="http://schemas.openxmlformats.org/officeDocument/2006/relationships/image" Target="../media/image160.png"/><Relationship Id="rId23" Type="http://schemas.openxmlformats.org/officeDocument/2006/relationships/image" Target="../media/image164.png"/><Relationship Id="rId28" Type="http://schemas.openxmlformats.org/officeDocument/2006/relationships/customXml" Target="../ink/ink153.xml"/><Relationship Id="rId36" Type="http://schemas.openxmlformats.org/officeDocument/2006/relationships/customXml" Target="../ink/ink157.xml"/><Relationship Id="rId49" Type="http://schemas.openxmlformats.org/officeDocument/2006/relationships/image" Target="../media/image177.png"/><Relationship Id="rId57" Type="http://schemas.openxmlformats.org/officeDocument/2006/relationships/image" Target="../media/image181.png"/><Relationship Id="rId10" Type="http://schemas.openxmlformats.org/officeDocument/2006/relationships/customXml" Target="../ink/ink144.xml"/><Relationship Id="rId31" Type="http://schemas.openxmlformats.org/officeDocument/2006/relationships/image" Target="../media/image168.png"/><Relationship Id="rId44" Type="http://schemas.openxmlformats.org/officeDocument/2006/relationships/customXml" Target="../ink/ink161.xml"/><Relationship Id="rId52" Type="http://schemas.openxmlformats.org/officeDocument/2006/relationships/customXml" Target="../ink/ink165.xml"/><Relationship Id="rId60" Type="http://schemas.openxmlformats.org/officeDocument/2006/relationships/customXml" Target="../ink/ink169.xml"/><Relationship Id="rId65" Type="http://schemas.openxmlformats.org/officeDocument/2006/relationships/image" Target="../media/image185.png"/><Relationship Id="rId73" Type="http://schemas.openxmlformats.org/officeDocument/2006/relationships/image" Target="../media/image189.png"/><Relationship Id="rId4" Type="http://schemas.openxmlformats.org/officeDocument/2006/relationships/customXml" Target="../ink/ink141.xml"/><Relationship Id="rId9" Type="http://schemas.openxmlformats.org/officeDocument/2006/relationships/image" Target="../media/image157.png"/><Relationship Id="rId13" Type="http://schemas.openxmlformats.org/officeDocument/2006/relationships/image" Target="../media/image159.png"/><Relationship Id="rId18" Type="http://schemas.openxmlformats.org/officeDocument/2006/relationships/customXml" Target="../ink/ink148.xml"/><Relationship Id="rId39" Type="http://schemas.openxmlformats.org/officeDocument/2006/relationships/image" Target="../media/image172.png"/><Relationship Id="rId34" Type="http://schemas.openxmlformats.org/officeDocument/2006/relationships/customXml" Target="../ink/ink156.xml"/><Relationship Id="rId50" Type="http://schemas.openxmlformats.org/officeDocument/2006/relationships/customXml" Target="../ink/ink164.xml"/><Relationship Id="rId55" Type="http://schemas.openxmlformats.org/officeDocument/2006/relationships/image" Target="../media/image180.png"/><Relationship Id="rId76" Type="http://schemas.openxmlformats.org/officeDocument/2006/relationships/image" Target="../media/image4.png"/><Relationship Id="rId7" Type="http://schemas.openxmlformats.org/officeDocument/2006/relationships/image" Target="../media/image156.png"/><Relationship Id="rId71" Type="http://schemas.openxmlformats.org/officeDocument/2006/relationships/image" Target="../media/image188.png"/><Relationship Id="rId2" Type="http://schemas.openxmlformats.org/officeDocument/2006/relationships/notesSlide" Target="../notesSlides/notesSlide2.xml"/><Relationship Id="rId29" Type="http://schemas.openxmlformats.org/officeDocument/2006/relationships/image" Target="../media/image167.png"/></Relationships>
</file>

<file path=ppt/slides/_rels/slide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DBBE-9ECF-3202-107D-E15DD36CC718}"/>
              </a:ext>
            </a:extLst>
          </p:cNvPr>
          <p:cNvSpPr>
            <a:spLocks noGrp="1"/>
          </p:cNvSpPr>
          <p:nvPr>
            <p:ph type="ctrTitle"/>
          </p:nvPr>
        </p:nvSpPr>
        <p:spPr>
          <a:xfrm>
            <a:off x="293581" y="458022"/>
            <a:ext cx="9144000" cy="2387600"/>
          </a:xfrm>
        </p:spPr>
        <p:txBody>
          <a:bodyPr/>
          <a:lstStyle/>
          <a:p>
            <a:r>
              <a:rPr lang="en-US" dirty="0"/>
              <a:t>Probing the </a:t>
            </a:r>
            <a:r>
              <a:rPr lang="en-US" dirty="0">
                <a:solidFill>
                  <a:schemeClr val="accent1"/>
                </a:solidFill>
              </a:rPr>
              <a:t>AGN Nature</a:t>
            </a:r>
            <a:r>
              <a:rPr lang="en-US" dirty="0"/>
              <a:t> of </a:t>
            </a:r>
            <a:r>
              <a:rPr lang="en-US" dirty="0">
                <a:solidFill>
                  <a:schemeClr val="accent2"/>
                </a:solidFill>
              </a:rPr>
              <a:t>Maser Galaxy </a:t>
            </a:r>
            <a:r>
              <a:rPr lang="en-US" dirty="0"/>
              <a:t>Hosts</a:t>
            </a:r>
          </a:p>
        </p:txBody>
      </p:sp>
      <p:sp>
        <p:nvSpPr>
          <p:cNvPr id="3" name="Subtitle 2">
            <a:extLst>
              <a:ext uri="{FF2B5EF4-FFF2-40B4-BE49-F238E27FC236}">
                <a16:creationId xmlns:a16="http://schemas.microsoft.com/office/drawing/2014/main" id="{818C29AC-A184-5BDD-8AD3-ADA089CB5B06}"/>
              </a:ext>
            </a:extLst>
          </p:cNvPr>
          <p:cNvSpPr>
            <a:spLocks noGrp="1"/>
          </p:cNvSpPr>
          <p:nvPr>
            <p:ph type="subTitle" idx="1"/>
          </p:nvPr>
        </p:nvSpPr>
        <p:spPr>
          <a:xfrm>
            <a:off x="5194618" y="5067300"/>
            <a:ext cx="9144000" cy="1655762"/>
          </a:xfrm>
        </p:spPr>
        <p:txBody>
          <a:bodyPr>
            <a:normAutofit lnSpcReduction="10000"/>
          </a:bodyPr>
          <a:lstStyle/>
          <a:p>
            <a:r>
              <a:rPr lang="en-US" dirty="0" err="1"/>
              <a:t>Gaudeor</a:t>
            </a:r>
            <a:r>
              <a:rPr lang="en-US" dirty="0"/>
              <a:t> </a:t>
            </a:r>
            <a:r>
              <a:rPr lang="en-US" dirty="0" err="1"/>
              <a:t>Rudmin</a:t>
            </a:r>
            <a:endParaRPr lang="en-US" dirty="0"/>
          </a:p>
          <a:p>
            <a:r>
              <a:rPr lang="en-US" dirty="0"/>
              <a:t>Dr. Anca Constantin</a:t>
            </a:r>
          </a:p>
          <a:p>
            <a:r>
              <a:rPr lang="en-US" dirty="0"/>
              <a:t>James Madison University</a:t>
            </a:r>
          </a:p>
          <a:p>
            <a:r>
              <a:rPr lang="en-US" dirty="0"/>
              <a:t>Summer 2023</a:t>
            </a:r>
          </a:p>
        </p:txBody>
      </p:sp>
      <p:pic>
        <p:nvPicPr>
          <p:cNvPr id="1026" name="Picture 2">
            <a:extLst>
              <a:ext uri="{FF2B5EF4-FFF2-40B4-BE49-F238E27FC236}">
                <a16:creationId xmlns:a16="http://schemas.microsoft.com/office/drawing/2014/main" id="{6B3AAEBD-724A-F04D-FD7A-49BBAD031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788" y="3454400"/>
            <a:ext cx="406209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D970980-7F69-E4C6-F996-F5B143F4EECA}"/>
              </a:ext>
            </a:extLst>
          </p:cNvPr>
          <p:cNvPicPr>
            <a:picLocks noChangeAspect="1"/>
          </p:cNvPicPr>
          <p:nvPr/>
        </p:nvPicPr>
        <p:blipFill>
          <a:blip r:embed="rId3"/>
          <a:stretch>
            <a:fillRect/>
          </a:stretch>
        </p:blipFill>
        <p:spPr>
          <a:xfrm>
            <a:off x="7913739" y="2616200"/>
            <a:ext cx="3441700" cy="2387600"/>
          </a:xfrm>
          <a:prstGeom prst="rect">
            <a:avLst/>
          </a:prstGeom>
        </p:spPr>
      </p:pic>
      <p:cxnSp>
        <p:nvCxnSpPr>
          <p:cNvPr id="9" name="Straight Connector 8">
            <a:extLst>
              <a:ext uri="{FF2B5EF4-FFF2-40B4-BE49-F238E27FC236}">
                <a16:creationId xmlns:a16="http://schemas.microsoft.com/office/drawing/2014/main" id="{FAC7951E-9961-028C-2999-9952E07FA00E}"/>
              </a:ext>
            </a:extLst>
          </p:cNvPr>
          <p:cNvCxnSpPr>
            <a:cxnSpLocks/>
          </p:cNvCxnSpPr>
          <p:nvPr/>
        </p:nvCxnSpPr>
        <p:spPr>
          <a:xfrm flipH="1">
            <a:off x="3201035" y="2794000"/>
            <a:ext cx="5440839" cy="203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DC45DC-0285-3812-C1E0-8BA7F7CC3132}"/>
              </a:ext>
            </a:extLst>
          </p:cNvPr>
          <p:cNvCxnSpPr>
            <a:cxnSpLocks/>
          </p:cNvCxnSpPr>
          <p:nvPr/>
        </p:nvCxnSpPr>
        <p:spPr>
          <a:xfrm flipH="1">
            <a:off x="3201035" y="4826000"/>
            <a:ext cx="5790565"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F762670-5F56-9A62-44D0-E69334484412}"/>
              </a:ext>
            </a:extLst>
          </p:cNvPr>
          <p:cNvSpPr txBox="1"/>
          <p:nvPr/>
        </p:nvSpPr>
        <p:spPr>
          <a:xfrm>
            <a:off x="4069136" y="6197600"/>
            <a:ext cx="1220494" cy="261610"/>
          </a:xfrm>
          <a:prstGeom prst="rect">
            <a:avLst/>
          </a:prstGeom>
          <a:noFill/>
        </p:spPr>
        <p:txBody>
          <a:bodyPr wrap="square" rtlCol="0">
            <a:spAutoFit/>
          </a:bodyPr>
          <a:lstStyle/>
          <a:p>
            <a:r>
              <a:rPr lang="en-US" sz="1100" dirty="0"/>
              <a:t>From </a:t>
            </a:r>
            <a:r>
              <a:rPr lang="en-US" sz="1100" dirty="0" err="1"/>
              <a:t>Dayag</a:t>
            </a:r>
            <a:r>
              <a:rPr lang="en-US" sz="1100" dirty="0"/>
              <a:t> 2019</a:t>
            </a:r>
          </a:p>
        </p:txBody>
      </p:sp>
      <p:pic>
        <p:nvPicPr>
          <p:cNvPr id="20" name="Picture 19">
            <a:extLst>
              <a:ext uri="{FF2B5EF4-FFF2-40B4-BE49-F238E27FC236}">
                <a16:creationId xmlns:a16="http://schemas.microsoft.com/office/drawing/2014/main" id="{1A44BA94-E508-5744-6B0A-072D64AE98E6}"/>
              </a:ext>
            </a:extLst>
          </p:cNvPr>
          <p:cNvPicPr>
            <a:picLocks noChangeAspect="1"/>
          </p:cNvPicPr>
          <p:nvPr/>
        </p:nvPicPr>
        <p:blipFill>
          <a:blip r:embed="rId4"/>
          <a:stretch>
            <a:fillRect/>
          </a:stretch>
        </p:blipFill>
        <p:spPr>
          <a:xfrm>
            <a:off x="11018254" y="164522"/>
            <a:ext cx="1004986" cy="459422"/>
          </a:xfrm>
          <a:prstGeom prst="rect">
            <a:avLst/>
          </a:prstGeom>
        </p:spPr>
      </p:pic>
      <p:pic>
        <p:nvPicPr>
          <p:cNvPr id="21" name="Picture 20">
            <a:extLst>
              <a:ext uri="{FF2B5EF4-FFF2-40B4-BE49-F238E27FC236}">
                <a16:creationId xmlns:a16="http://schemas.microsoft.com/office/drawing/2014/main" id="{6257213A-1F13-BBFF-A94C-14080769A66B}"/>
              </a:ext>
            </a:extLst>
          </p:cNvPr>
          <p:cNvPicPr>
            <a:picLocks noChangeAspect="1"/>
          </p:cNvPicPr>
          <p:nvPr/>
        </p:nvPicPr>
        <p:blipFill>
          <a:blip r:embed="rId5"/>
          <a:stretch>
            <a:fillRect/>
          </a:stretch>
        </p:blipFill>
        <p:spPr>
          <a:xfrm>
            <a:off x="9766618" y="164522"/>
            <a:ext cx="1003335" cy="459422"/>
          </a:xfrm>
          <a:prstGeom prst="rect">
            <a:avLst/>
          </a:prstGeom>
        </p:spPr>
      </p:pic>
      <p:pic>
        <p:nvPicPr>
          <p:cNvPr id="22" name="Picture 21">
            <a:extLst>
              <a:ext uri="{FF2B5EF4-FFF2-40B4-BE49-F238E27FC236}">
                <a16:creationId xmlns:a16="http://schemas.microsoft.com/office/drawing/2014/main" id="{D583DD59-B09F-7CF4-0BA6-EA4F072457CA}"/>
              </a:ext>
            </a:extLst>
          </p:cNvPr>
          <p:cNvPicPr>
            <a:picLocks noChangeAspect="1"/>
          </p:cNvPicPr>
          <p:nvPr/>
        </p:nvPicPr>
        <p:blipFill>
          <a:blip r:embed="rId6"/>
          <a:stretch>
            <a:fillRect/>
          </a:stretch>
        </p:blipFill>
        <p:spPr>
          <a:xfrm>
            <a:off x="8514982" y="164522"/>
            <a:ext cx="1003335" cy="459422"/>
          </a:xfrm>
          <a:prstGeom prst="rect">
            <a:avLst/>
          </a:prstGeom>
        </p:spPr>
      </p:pic>
    </p:spTree>
    <p:extLst>
      <p:ext uri="{BB962C8B-B14F-4D97-AF65-F5344CB8AC3E}">
        <p14:creationId xmlns:p14="http://schemas.microsoft.com/office/powerpoint/2010/main" val="383625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D77E0-C1E2-B93F-AB31-E754414632CC}"/>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9E82CF14-54EF-8E13-A39A-3B245DDD5239}"/>
              </a:ext>
            </a:extLst>
          </p:cNvPr>
          <p:cNvSpPr>
            <a:spLocks noGrp="1"/>
          </p:cNvSpPr>
          <p:nvPr>
            <p:ph idx="1"/>
          </p:nvPr>
        </p:nvSpPr>
        <p:spPr>
          <a:xfrm>
            <a:off x="838200" y="1667670"/>
            <a:ext cx="10515600" cy="2595559"/>
          </a:xfrm>
        </p:spPr>
        <p:txBody>
          <a:bodyPr>
            <a:normAutofit fontScale="92500" lnSpcReduction="10000"/>
          </a:bodyPr>
          <a:lstStyle/>
          <a:p>
            <a:r>
              <a:rPr lang="en-US" dirty="0"/>
              <a:t>There were statistically significant differences between </a:t>
            </a:r>
            <a:r>
              <a:rPr lang="en-US" dirty="0">
                <a:solidFill>
                  <a:schemeClr val="accent2"/>
                </a:solidFill>
              </a:rPr>
              <a:t>Masers</a:t>
            </a:r>
            <a:r>
              <a:rPr lang="en-US" dirty="0"/>
              <a:t> and </a:t>
            </a:r>
            <a:r>
              <a:rPr lang="en-US" dirty="0" err="1">
                <a:solidFill>
                  <a:schemeClr val="accent2"/>
                </a:solidFill>
              </a:rPr>
              <a:t>Nonmasers</a:t>
            </a:r>
            <a:r>
              <a:rPr lang="en-US" dirty="0"/>
              <a:t> using:</a:t>
            </a:r>
          </a:p>
          <a:p>
            <a:pPr lvl="1"/>
            <a:r>
              <a:rPr lang="en-US" dirty="0">
                <a:solidFill>
                  <a:schemeClr val="accent1"/>
                </a:solidFill>
              </a:rPr>
              <a:t>Coronal Line AGN Detection</a:t>
            </a:r>
          </a:p>
          <a:p>
            <a:pPr lvl="1"/>
            <a:r>
              <a:rPr lang="en-US" dirty="0">
                <a:solidFill>
                  <a:schemeClr val="accent6"/>
                </a:solidFill>
              </a:rPr>
              <a:t>Optical Line AGN Detection</a:t>
            </a:r>
          </a:p>
          <a:p>
            <a:r>
              <a:rPr lang="en-US" dirty="0"/>
              <a:t>They may be </a:t>
            </a:r>
            <a:r>
              <a:rPr lang="en-US" dirty="0">
                <a:solidFill>
                  <a:srgbClr val="00B050"/>
                </a:solidFill>
              </a:rPr>
              <a:t>useful tools </a:t>
            </a:r>
            <a:r>
              <a:rPr lang="en-US" dirty="0"/>
              <a:t>in narrowing the search for usable Maser Disks</a:t>
            </a:r>
          </a:p>
          <a:p>
            <a:r>
              <a:rPr lang="en-US" dirty="0"/>
              <a:t>Galaxy’s </a:t>
            </a:r>
            <a:r>
              <a:rPr lang="en-US" dirty="0">
                <a:solidFill>
                  <a:srgbClr val="FF00FF"/>
                </a:solidFill>
              </a:rPr>
              <a:t>location in the cosmic </a:t>
            </a:r>
            <a:r>
              <a:rPr lang="en-US" dirty="0"/>
              <a:t>environment does </a:t>
            </a:r>
            <a:r>
              <a:rPr lang="en-US" dirty="0">
                <a:solidFill>
                  <a:srgbClr val="FF0000"/>
                </a:solidFill>
              </a:rPr>
              <a:t>not</a:t>
            </a:r>
            <a:r>
              <a:rPr lang="en-US" dirty="0"/>
              <a:t> seem to be a useful tool.</a:t>
            </a:r>
          </a:p>
          <a:p>
            <a:endParaRPr lang="en-US" dirty="0"/>
          </a:p>
          <a:p>
            <a:pPr marL="0" indent="0">
              <a:buNone/>
            </a:pPr>
            <a:endParaRPr lang="en-US" dirty="0"/>
          </a:p>
        </p:txBody>
      </p:sp>
      <p:sp>
        <p:nvSpPr>
          <p:cNvPr id="4" name="Title 1">
            <a:extLst>
              <a:ext uri="{FF2B5EF4-FFF2-40B4-BE49-F238E27FC236}">
                <a16:creationId xmlns:a16="http://schemas.microsoft.com/office/drawing/2014/main" id="{1FD60A2E-16C9-09EF-0226-1A3C70EF2ABB}"/>
              </a:ext>
            </a:extLst>
          </p:cNvPr>
          <p:cNvSpPr txBox="1">
            <a:spLocks/>
          </p:cNvSpPr>
          <p:nvPr/>
        </p:nvSpPr>
        <p:spPr>
          <a:xfrm>
            <a:off x="838200" y="42632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Future Exploration</a:t>
            </a:r>
          </a:p>
        </p:txBody>
      </p:sp>
      <p:sp>
        <p:nvSpPr>
          <p:cNvPr id="5" name="Content Placeholder 2">
            <a:extLst>
              <a:ext uri="{FF2B5EF4-FFF2-40B4-BE49-F238E27FC236}">
                <a16:creationId xmlns:a16="http://schemas.microsoft.com/office/drawing/2014/main" id="{35973016-496A-C99F-B183-5A5FCB9B4A53}"/>
              </a:ext>
            </a:extLst>
          </p:cNvPr>
          <p:cNvSpPr txBox="1">
            <a:spLocks/>
          </p:cNvSpPr>
          <p:nvPr/>
        </p:nvSpPr>
        <p:spPr>
          <a:xfrm>
            <a:off x="838200" y="5325267"/>
            <a:ext cx="10515600" cy="1167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 other AGN detection methods</a:t>
            </a:r>
          </a:p>
          <a:p>
            <a:r>
              <a:rPr lang="en-US" dirty="0"/>
              <a:t>More data</a:t>
            </a:r>
          </a:p>
        </p:txBody>
      </p:sp>
    </p:spTree>
    <p:extLst>
      <p:ext uri="{BB962C8B-B14F-4D97-AF65-F5344CB8AC3E}">
        <p14:creationId xmlns:p14="http://schemas.microsoft.com/office/powerpoint/2010/main" val="1032510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DB72-D7FD-8F52-E1C7-04F897465CD8}"/>
              </a:ext>
            </a:extLst>
          </p:cNvPr>
          <p:cNvSpPr>
            <a:spLocks noGrp="1"/>
          </p:cNvSpPr>
          <p:nvPr>
            <p:ph type="title"/>
          </p:nvPr>
        </p:nvSpPr>
        <p:spPr/>
        <p:txBody>
          <a:bodyPr/>
          <a:lstStyle/>
          <a:p>
            <a:r>
              <a:rPr lang="en-US" dirty="0" err="1"/>
              <a:t>Acknowlegements</a:t>
            </a:r>
            <a:endParaRPr lang="en-US" dirty="0"/>
          </a:p>
        </p:txBody>
      </p:sp>
      <p:sp>
        <p:nvSpPr>
          <p:cNvPr id="3" name="Content Placeholder 2">
            <a:extLst>
              <a:ext uri="{FF2B5EF4-FFF2-40B4-BE49-F238E27FC236}">
                <a16:creationId xmlns:a16="http://schemas.microsoft.com/office/drawing/2014/main" id="{B5286E73-102A-9397-7232-8A6DED307968}"/>
              </a:ext>
            </a:extLst>
          </p:cNvPr>
          <p:cNvSpPr>
            <a:spLocks noGrp="1"/>
          </p:cNvSpPr>
          <p:nvPr>
            <p:ph idx="1"/>
          </p:nvPr>
        </p:nvSpPr>
        <p:spPr/>
        <p:txBody>
          <a:bodyPr>
            <a:normAutofit fontScale="70000" lnSpcReduction="20000"/>
          </a:bodyPr>
          <a:lstStyle/>
          <a:p>
            <a:r>
              <a:rPr lang="en-US" sz="2000" dirty="0"/>
              <a:t>Dr. Constantin for mentoring this project</a:t>
            </a:r>
          </a:p>
          <a:p>
            <a:r>
              <a:rPr lang="en-US" sz="2000" dirty="0"/>
              <a:t>Emily McPike for help understanding AGN</a:t>
            </a:r>
          </a:p>
          <a:p>
            <a:r>
              <a:rPr lang="en-US" sz="2000" dirty="0"/>
              <a:t>Anish Aradhey for help with cosmic void and wall data</a:t>
            </a:r>
          </a:p>
          <a:p>
            <a:r>
              <a:rPr lang="en-US" sz="2000" dirty="0">
                <a:effectLst/>
              </a:rPr>
              <a:t>This work has been supported by JMU’s Physics and Astronomy Department and the National Science Foundation award NSF:AST #1814594. </a:t>
            </a:r>
          </a:p>
          <a:p>
            <a:r>
              <a:rPr lang="en-US" sz="2000" dirty="0">
                <a:effectLst/>
              </a:rPr>
              <a:t>This research has made use of the NASA/IPAC Extragalactic Database (NED), which is operated by the Jet Propulsion Laboratory, California Institute of Technology, under contract with the National Aeronautics and Space Administration, of the Sloan Digital Sky Survey</a:t>
            </a:r>
          </a:p>
          <a:p>
            <a:pPr algn="l"/>
            <a:r>
              <a:rPr lang="en-US" sz="2000" i="0" u="none" strike="noStrike" dirty="0">
                <a:effectLst/>
              </a:rPr>
              <a:t>This Research has made use of the Sloan Digital Sky Survey (SDSS).</a:t>
            </a:r>
            <a:r>
              <a:rPr lang="en-US" sz="2600" i="0" u="none" strike="noStrike" dirty="0">
                <a:effectLst/>
              </a:rPr>
              <a:t> </a:t>
            </a:r>
            <a:r>
              <a:rPr lang="en-US" sz="2100" b="0" i="0" u="none" strike="noStrike" dirty="0">
                <a:effectLst/>
              </a:rPr>
              <a:t>Funding for the Sloan Digital Sky Survey V has been provided by the Alfred P. Sloan Foundation, the </a:t>
            </a:r>
            <a:r>
              <a:rPr lang="en-US" sz="2100" b="0" i="0" u="none" strike="noStrike" dirty="0" err="1">
                <a:effectLst/>
              </a:rPr>
              <a:t>Heising</a:t>
            </a:r>
            <a:r>
              <a:rPr lang="en-US" sz="2100" b="0" i="0" u="none" strike="noStrike" dirty="0">
                <a:effectLst/>
              </a:rPr>
              <a:t>-Simons Foundation, the National Science Foundation, and the Participating Institutions. SDSS acknowledges support and resources from the Center for High-Performance Computing at the University of Utah. The SDSS web site is </a:t>
            </a:r>
            <a:r>
              <a:rPr lang="en-US" sz="2100" b="0" i="0" u="sng" strike="noStrike" dirty="0">
                <a:effectLst/>
                <a:hlinkClick r:id="rId2">
                  <a:extLst>
                    <a:ext uri="{A12FA001-AC4F-418D-AE19-62706E023703}">
                      <ahyp:hlinkClr xmlns:ahyp="http://schemas.microsoft.com/office/drawing/2018/hyperlinkcolor" val="tx"/>
                    </a:ext>
                  </a:extLst>
                </a:hlinkClick>
              </a:rPr>
              <a:t>www.sdss.org</a:t>
            </a:r>
            <a:r>
              <a:rPr lang="en-US" sz="2100" b="0" i="0" u="none" strike="noStrike" dirty="0">
                <a:effectLst/>
              </a:rPr>
              <a:t>. SDSS is managed by the Astrophysical Research Consortium for the Participating Institutions of the SDSS Collaboration, including the Carnegie Institution for Science, Chilean National Time Allocation Committee (CNTAC) ratified researchers, the Gotham Participation Group, Harvard University, Heidelberg University, The Johns Hopkins University, </a:t>
            </a:r>
            <a:r>
              <a:rPr lang="en-US" sz="2100" b="0" i="0" u="none" strike="noStrike" dirty="0" err="1">
                <a:effectLst/>
              </a:rPr>
              <a:t>L’Ecole</a:t>
            </a:r>
            <a:r>
              <a:rPr lang="en-US" sz="2100" b="0" i="0" u="none" strike="noStrike" dirty="0">
                <a:effectLst/>
              </a:rPr>
              <a:t> </a:t>
            </a:r>
            <a:r>
              <a:rPr lang="en-US" sz="2100" b="0" i="0" u="none" strike="noStrike" dirty="0" err="1">
                <a:effectLst/>
              </a:rPr>
              <a:t>polytechnique</a:t>
            </a:r>
            <a:r>
              <a:rPr lang="en-US" sz="2100" b="0" i="0" u="none" strike="noStrike" dirty="0">
                <a:effectLst/>
              </a:rPr>
              <a:t> </a:t>
            </a:r>
            <a:r>
              <a:rPr lang="en-US" sz="2100" b="0" i="0" u="none" strike="noStrike" dirty="0" err="1">
                <a:effectLst/>
              </a:rPr>
              <a:t>fédérale</a:t>
            </a:r>
            <a:r>
              <a:rPr lang="en-US" sz="2100" b="0" i="0" u="none" strike="noStrike" dirty="0">
                <a:effectLst/>
              </a:rPr>
              <a:t> de Lausanne (EPFL), Leibniz-</a:t>
            </a:r>
            <a:r>
              <a:rPr lang="en-US" sz="2100" b="0" i="0" u="none" strike="noStrike" dirty="0" err="1">
                <a:effectLst/>
              </a:rPr>
              <a:t>Institut</a:t>
            </a:r>
            <a:r>
              <a:rPr lang="en-US" sz="2100" b="0" i="0" u="none" strike="noStrike" dirty="0">
                <a:effectLst/>
              </a:rPr>
              <a:t> für </a:t>
            </a:r>
            <a:r>
              <a:rPr lang="en-US" sz="2100" b="0" i="0" u="none" strike="noStrike" dirty="0" err="1">
                <a:effectLst/>
              </a:rPr>
              <a:t>Astrophysik</a:t>
            </a:r>
            <a:r>
              <a:rPr lang="en-US" sz="2100" b="0" i="0" u="none" strike="noStrike" dirty="0">
                <a:effectLst/>
              </a:rPr>
              <a:t> Potsdam (AIP), Max-Planck-</a:t>
            </a:r>
            <a:r>
              <a:rPr lang="en-US" sz="2100" b="0" i="0" u="none" strike="noStrike" dirty="0" err="1">
                <a:effectLst/>
              </a:rPr>
              <a:t>Institut</a:t>
            </a:r>
            <a:r>
              <a:rPr lang="en-US" sz="2100" b="0" i="0" u="none" strike="noStrike" dirty="0">
                <a:effectLst/>
              </a:rPr>
              <a:t> für </a:t>
            </a:r>
            <a:r>
              <a:rPr lang="en-US" sz="2100" b="0" i="0" u="none" strike="noStrike" dirty="0" err="1">
                <a:effectLst/>
              </a:rPr>
              <a:t>Astronomie</a:t>
            </a:r>
            <a:r>
              <a:rPr lang="en-US" sz="2100" b="0" i="0" u="none" strike="noStrike" dirty="0">
                <a:effectLst/>
              </a:rPr>
              <a:t> (MPIA Heidelberg), Max-Planck-</a:t>
            </a:r>
            <a:r>
              <a:rPr lang="en-US" sz="2100" b="0" i="0" u="none" strike="noStrike" dirty="0" err="1">
                <a:effectLst/>
              </a:rPr>
              <a:t>Institut</a:t>
            </a:r>
            <a:r>
              <a:rPr lang="en-US" sz="2100" b="0" i="0" u="none" strike="noStrike" dirty="0">
                <a:effectLst/>
              </a:rPr>
              <a:t> für </a:t>
            </a:r>
            <a:r>
              <a:rPr lang="en-US" sz="2100" b="0" i="0" u="none" strike="noStrike" dirty="0" err="1">
                <a:effectLst/>
              </a:rPr>
              <a:t>Extraterrestrische</a:t>
            </a:r>
            <a:r>
              <a:rPr lang="en-US" sz="2100" b="0" i="0" u="none" strike="noStrike" dirty="0">
                <a:effectLst/>
              </a:rPr>
              <a:t> </a:t>
            </a:r>
            <a:r>
              <a:rPr lang="en-US" sz="2100" b="0" i="0" u="none" strike="noStrike" dirty="0" err="1">
                <a:effectLst/>
              </a:rPr>
              <a:t>Physik</a:t>
            </a:r>
            <a:r>
              <a:rPr lang="en-US" sz="2100" b="0" i="0" u="none" strike="noStrike" dirty="0">
                <a:effectLst/>
              </a:rPr>
              <a:t> (MPE), Nanjing University, National Astronomical Observatories of China (NAOC), New Mexico State University, The Ohio State University, Pennsylvania State University, Smithsonian Astrophysical Observatory, Space Telescope Science Institute (</a:t>
            </a:r>
            <a:r>
              <a:rPr lang="en-US" sz="2100" b="0" i="0" u="none" strike="noStrike" dirty="0" err="1">
                <a:effectLst/>
              </a:rPr>
              <a:t>STScI</a:t>
            </a:r>
            <a:r>
              <a:rPr lang="en-US" sz="2100" b="0" i="0" u="none" strike="noStrike" dirty="0">
                <a:effectLst/>
              </a:rPr>
              <a:t>), the Stellar Astrophysics Participation Group, Universidad Nacional </a:t>
            </a:r>
            <a:r>
              <a:rPr lang="en-US" sz="2100" b="0" i="0" u="none" strike="noStrike" dirty="0" err="1">
                <a:effectLst/>
              </a:rPr>
              <a:t>Autónoma</a:t>
            </a:r>
            <a:r>
              <a:rPr lang="en-US" sz="2100" b="0" i="0" u="none" strike="noStrike" dirty="0">
                <a:effectLst/>
              </a:rPr>
              <a:t> de México, University of Arizona, University of Colorado Boulder, University of Illinois at Urbana-Champaign, University of Toronto, University of Utah, University of Virginia, and Yale University.</a:t>
            </a:r>
          </a:p>
        </p:txBody>
      </p:sp>
    </p:spTree>
    <p:extLst>
      <p:ext uri="{BB962C8B-B14F-4D97-AF65-F5344CB8AC3E}">
        <p14:creationId xmlns:p14="http://schemas.microsoft.com/office/powerpoint/2010/main" val="2514418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2FEE-282B-0B48-5C9E-846638E71F4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F08DAAA-F029-4A02-DABC-2074EC680A75}"/>
              </a:ext>
            </a:extLst>
          </p:cNvPr>
          <p:cNvSpPr>
            <a:spLocks noGrp="1"/>
          </p:cNvSpPr>
          <p:nvPr>
            <p:ph idx="1"/>
          </p:nvPr>
        </p:nvSpPr>
        <p:spPr>
          <a:xfrm>
            <a:off x="838200" y="1387736"/>
            <a:ext cx="10515600" cy="5238975"/>
          </a:xfrm>
        </p:spPr>
        <p:txBody>
          <a:bodyPr>
            <a:normAutofit fontScale="40000" lnSpcReduction="20000"/>
          </a:bodyPr>
          <a:lstStyle/>
          <a:p>
            <a:pPr marL="0" indent="0">
              <a:buNone/>
            </a:pPr>
            <a:r>
              <a:rPr lang="en-US" b="0" i="0" u="none" strike="noStrike" dirty="0" err="1">
                <a:effectLst/>
              </a:rPr>
              <a:t>Braatz</a:t>
            </a:r>
            <a:r>
              <a:rPr lang="en-US" b="0" i="0" u="none" strike="noStrike" dirty="0">
                <a:effectLst/>
              </a:rPr>
              <a:t>, J., Condon, J., &amp; Constantin, A, et al, (2020, June 15). </a:t>
            </a:r>
            <a:r>
              <a:rPr lang="en-US" b="0" i="1" u="none" strike="noStrike" dirty="0">
                <a:effectLst/>
              </a:rPr>
              <a:t>The </a:t>
            </a:r>
            <a:r>
              <a:rPr lang="en-US" b="0" i="1" u="none" strike="noStrike" dirty="0" err="1">
                <a:effectLst/>
              </a:rPr>
              <a:t>Megamaser</a:t>
            </a:r>
            <a:r>
              <a:rPr lang="en-US" b="0" i="1" u="none" strike="noStrike" dirty="0">
                <a:effectLst/>
              </a:rPr>
              <a:t> Cosmology Project (MCP)</a:t>
            </a:r>
            <a:r>
              <a:rPr lang="en-US" b="0" i="0" u="none" strike="noStrike" dirty="0">
                <a:effectLst/>
              </a:rPr>
              <a:t>. </a:t>
            </a:r>
            <a:r>
              <a:rPr lang="en-US" b="0" i="0" u="none" strike="noStrike" dirty="0" err="1">
                <a:effectLst/>
              </a:rPr>
              <a:t>MegamaserCosmologyProject</a:t>
            </a:r>
            <a:r>
              <a:rPr lang="en-US" dirty="0"/>
              <a:t>. NRAO</a:t>
            </a:r>
            <a:r>
              <a:rPr lang="en-US" b="0" i="0" u="none" strike="noStrike" dirty="0">
                <a:effectLst/>
              </a:rPr>
              <a:t> public wiki.</a:t>
            </a:r>
          </a:p>
          <a:p>
            <a:pPr marL="0" indent="0">
              <a:buNone/>
            </a:pPr>
            <a:r>
              <a:rPr lang="en-US" dirty="0"/>
              <a:t>	</a:t>
            </a:r>
            <a:r>
              <a:rPr lang="en-US" b="0" i="0" u="none" strike="noStrike" dirty="0">
                <a:effectLst/>
              </a:rPr>
              <a:t>https://</a:t>
            </a:r>
            <a:r>
              <a:rPr lang="en-US" b="0" i="0" u="none" strike="noStrike" dirty="0" err="1">
                <a:effectLst/>
              </a:rPr>
              <a:t>safe.nrao.edu</a:t>
            </a:r>
            <a:r>
              <a:rPr lang="en-US" b="0" i="0" u="none" strike="noStrike" dirty="0">
                <a:effectLst/>
              </a:rPr>
              <a:t>/wiki/bin/view/Main/</a:t>
            </a:r>
            <a:r>
              <a:rPr lang="en-US" b="0" i="0" u="none" strike="noStrike" dirty="0" err="1">
                <a:effectLst/>
              </a:rPr>
              <a:t>MegamaserCosmologyProject</a:t>
            </a:r>
            <a:r>
              <a:rPr lang="en-US" b="0" i="0" u="none" strike="noStrike" dirty="0">
                <a:effectLst/>
              </a:rPr>
              <a:t> </a:t>
            </a:r>
          </a:p>
          <a:p>
            <a:pPr marL="0" indent="0">
              <a:buNone/>
            </a:pPr>
            <a:r>
              <a:rPr lang="en-US" b="0" i="0" u="none" strike="noStrike" dirty="0" err="1">
                <a:effectLst/>
              </a:rPr>
              <a:t>Dayag</a:t>
            </a:r>
            <a:r>
              <a:rPr lang="en-US" b="0" i="0" u="none" strike="noStrike" dirty="0">
                <a:effectLst/>
              </a:rPr>
              <a:t>, D. (2019). </a:t>
            </a:r>
            <a:r>
              <a:rPr lang="en-US" b="0" i="1" u="none" strike="noStrike" dirty="0">
                <a:effectLst/>
              </a:rPr>
              <a:t>Andromeda Galaxy 560mm FL</a:t>
            </a:r>
            <a:r>
              <a:rPr lang="en-US" b="0" i="0" u="none" strike="noStrike" dirty="0">
                <a:effectLst/>
              </a:rPr>
              <a:t>. Wikimedia Commons. Retrieved July 25, 2023, from</a:t>
            </a:r>
          </a:p>
          <a:p>
            <a:pPr marL="0" indent="0">
              <a:buNone/>
            </a:pPr>
            <a:r>
              <a:rPr lang="en-US" b="0" i="0" u="none" strike="noStrike" dirty="0">
                <a:effectLst/>
              </a:rPr>
              <a:t> 	https://</a:t>
            </a:r>
            <a:r>
              <a:rPr lang="en-US" b="0" i="0" u="none" strike="noStrike" dirty="0" err="1">
                <a:effectLst/>
              </a:rPr>
              <a:t>commons.wikimedia.org</a:t>
            </a:r>
            <a:r>
              <a:rPr lang="en-US" b="0" i="0" u="none" strike="noStrike" dirty="0">
                <a:effectLst/>
              </a:rPr>
              <a:t>/wiki/File:Andromeda_Galaxy_560mm_FL.jpg. </a:t>
            </a:r>
          </a:p>
          <a:p>
            <a:pPr marL="0" indent="0">
              <a:buNone/>
            </a:pPr>
            <a:r>
              <a:rPr lang="en-US" b="0" i="0" u="none" strike="noStrike" dirty="0">
                <a:effectLst/>
              </a:rPr>
              <a:t>Douglass, K. A., </a:t>
            </a:r>
            <a:r>
              <a:rPr lang="en-US" b="0" i="0" u="none" strike="noStrike" dirty="0" err="1">
                <a:effectLst/>
              </a:rPr>
              <a:t>Veyrat</a:t>
            </a:r>
            <a:r>
              <a:rPr lang="en-US" b="0" i="0" u="none" strike="noStrike" dirty="0">
                <a:effectLst/>
              </a:rPr>
              <a:t>, D., &amp; </a:t>
            </a:r>
            <a:r>
              <a:rPr lang="en-US" b="0" i="0" u="none" strike="noStrike" dirty="0" err="1">
                <a:effectLst/>
              </a:rPr>
              <a:t>BenZvi</a:t>
            </a:r>
            <a:r>
              <a:rPr lang="en-US" b="0" i="0" u="none" strike="noStrike" dirty="0">
                <a:effectLst/>
              </a:rPr>
              <a:t>, S. (2023). Updated void catalogs of the SDSS DR7 main sample. The Astrophysical Journal.</a:t>
            </a:r>
          </a:p>
          <a:p>
            <a:pPr marL="0" indent="0">
              <a:buNone/>
            </a:pPr>
            <a:r>
              <a:rPr lang="en-US" b="0" i="0" u="none" strike="noStrike" dirty="0">
                <a:effectLst/>
              </a:rPr>
              <a:t> 	Supplement Series, 265(1), 7. https://</a:t>
            </a:r>
            <a:r>
              <a:rPr lang="en-US" b="0" i="0" u="none" strike="noStrike" dirty="0" err="1">
                <a:effectLst/>
              </a:rPr>
              <a:t>doi.org</a:t>
            </a:r>
            <a:r>
              <a:rPr lang="en-US" b="0" i="0" u="none" strike="noStrike" dirty="0">
                <a:effectLst/>
              </a:rPr>
              <a:t>/10.3847/1538-4365/</a:t>
            </a:r>
            <a:r>
              <a:rPr lang="en-US" b="0" i="0" u="none" strike="noStrike" dirty="0" err="1">
                <a:effectLst/>
              </a:rPr>
              <a:t>acabcf</a:t>
            </a:r>
            <a:endParaRPr lang="en-US" b="0" i="0" u="none" strike="noStrike" dirty="0">
              <a:effectLst/>
            </a:endParaRPr>
          </a:p>
          <a:p>
            <a:pPr marL="0" indent="0">
              <a:buNone/>
            </a:pPr>
            <a:r>
              <a:rPr lang="en-US" dirty="0"/>
              <a:t>Ho, L. C. (2008). Nuclear Activity in Nearby Galaxies. Annual Review of Astronomy and Astrophysics, 46(1), 475–539.</a:t>
            </a:r>
          </a:p>
          <a:p>
            <a:pPr marL="0" indent="0">
              <a:buNone/>
            </a:pPr>
            <a:r>
              <a:rPr lang="en-US" dirty="0"/>
              <a:t> 	</a:t>
            </a:r>
            <a:r>
              <a:rPr lang="en-US" dirty="0">
                <a:hlinkClick r:id="rId2"/>
              </a:rPr>
              <a:t>https://doi.org/10.1146/annurev.astro.45.051806.110546</a:t>
            </a:r>
            <a:endParaRPr lang="en-US" dirty="0"/>
          </a:p>
          <a:p>
            <a:pPr marL="0" indent="0">
              <a:buNone/>
            </a:pPr>
            <a:r>
              <a:rPr lang="en-US" dirty="0"/>
              <a:t>Keel, B. (2002, November). Optical Spectra of Various Kinds of Active Galactic Nuclei. Active Galaxies and Quasars – Spectrum</a:t>
            </a:r>
          </a:p>
          <a:p>
            <a:pPr marL="0" indent="0">
              <a:buNone/>
            </a:pPr>
            <a:r>
              <a:rPr lang="en-US" dirty="0"/>
              <a:t> 	Comparison. https://</a:t>
            </a:r>
            <a:r>
              <a:rPr lang="en-US" dirty="0" err="1"/>
              <a:t>pages.astronomy.ua.edu</a:t>
            </a:r>
            <a:r>
              <a:rPr lang="en-US" dirty="0"/>
              <a:t>/keel/</a:t>
            </a:r>
            <a:r>
              <a:rPr lang="en-US" dirty="0" err="1"/>
              <a:t>agn</a:t>
            </a:r>
            <a:r>
              <a:rPr lang="en-US" dirty="0"/>
              <a:t>/</a:t>
            </a:r>
            <a:r>
              <a:rPr lang="en-US" dirty="0" err="1"/>
              <a:t>spectra.html</a:t>
            </a:r>
            <a:r>
              <a:rPr lang="en-US" dirty="0"/>
              <a:t> </a:t>
            </a:r>
          </a:p>
          <a:p>
            <a:pPr marL="0" indent="0">
              <a:buNone/>
            </a:pPr>
            <a:r>
              <a:rPr lang="en-US" b="0" i="0" u="none" strike="noStrike" dirty="0" err="1">
                <a:effectLst/>
              </a:rPr>
              <a:t>Kollmeier</a:t>
            </a:r>
            <a:r>
              <a:rPr lang="en-US" b="0" i="0" u="none" strike="noStrike" dirty="0">
                <a:effectLst/>
              </a:rPr>
              <a:t>, J. A., </a:t>
            </a:r>
            <a:r>
              <a:rPr lang="en-US" b="0" i="0" u="none" strike="noStrike" dirty="0" err="1">
                <a:effectLst/>
              </a:rPr>
              <a:t>Zasowski</a:t>
            </a:r>
            <a:r>
              <a:rPr lang="en-US" b="0" i="0" u="none" strike="noStrike" dirty="0">
                <a:effectLst/>
              </a:rPr>
              <a:t>, G., Rix, H. W., Johns, M., Anderson, S. F., </a:t>
            </a:r>
            <a:r>
              <a:rPr lang="en-US" b="0" i="0" u="none" strike="noStrike" dirty="0" err="1">
                <a:effectLst/>
              </a:rPr>
              <a:t>Drory</a:t>
            </a:r>
            <a:r>
              <a:rPr lang="en-US" b="0" i="0" u="none" strike="noStrike" dirty="0">
                <a:effectLst/>
              </a:rPr>
              <a:t>, N., ... &amp; van </a:t>
            </a:r>
            <a:r>
              <a:rPr lang="en-US" b="0" i="0" u="none" strike="noStrike" dirty="0" err="1">
                <a:effectLst/>
              </a:rPr>
              <a:t>Saders</a:t>
            </a:r>
            <a:r>
              <a:rPr lang="en-US" b="0" i="0" u="none" strike="noStrike" dirty="0">
                <a:effectLst/>
              </a:rPr>
              <a:t>, J. L. (2017). SDSS-V: pioneering panoptic</a:t>
            </a:r>
          </a:p>
          <a:p>
            <a:pPr marL="0" indent="0">
              <a:buNone/>
            </a:pPr>
            <a:r>
              <a:rPr lang="en-US" b="0" i="0" u="none" strike="noStrike" dirty="0">
                <a:effectLst/>
              </a:rPr>
              <a:t> 	spectroscopy. </a:t>
            </a:r>
            <a:r>
              <a:rPr lang="en-US" b="0" i="1" u="none" strike="noStrike" dirty="0" err="1">
                <a:effectLst/>
              </a:rPr>
              <a:t>arXiv</a:t>
            </a:r>
            <a:r>
              <a:rPr lang="en-US" b="0" i="1" u="none" strike="noStrike" dirty="0">
                <a:effectLst/>
              </a:rPr>
              <a:t> preprint arXiv:1711.03234</a:t>
            </a:r>
            <a:r>
              <a:rPr lang="en-US" b="0" i="0" u="none" strike="noStrike" dirty="0">
                <a:effectLst/>
              </a:rPr>
              <a:t>.</a:t>
            </a:r>
            <a:endParaRPr lang="en-US" dirty="0"/>
          </a:p>
          <a:p>
            <a:pPr marL="0" indent="0">
              <a:buNone/>
            </a:pPr>
            <a:r>
              <a:rPr lang="en-US" dirty="0"/>
              <a:t>Lo, K. Y. (2005). Mega-masers and Galaxies. Annual Review of Astronomy and Astrophysics, 43(1), 625–676.</a:t>
            </a:r>
          </a:p>
          <a:p>
            <a:pPr marL="0" indent="0">
              <a:buNone/>
            </a:pPr>
            <a:r>
              <a:rPr lang="en-US" dirty="0"/>
              <a:t> 	</a:t>
            </a:r>
            <a:r>
              <a:rPr lang="en-US" dirty="0">
                <a:hlinkClick r:id="rId3"/>
              </a:rPr>
              <a:t>https://doi.org/10.1146/annurev.astro.41.011802.094927</a:t>
            </a:r>
            <a:endParaRPr lang="en-US" dirty="0"/>
          </a:p>
          <a:p>
            <a:pPr marL="0" indent="0">
              <a:buNone/>
            </a:pPr>
            <a:r>
              <a:rPr lang="en-US" b="0" i="0" u="none" strike="noStrike" dirty="0">
                <a:effectLst/>
              </a:rPr>
              <a:t>The Max Planck Institute for Astrophysics. (n.d.). </a:t>
            </a:r>
            <a:r>
              <a:rPr lang="en-US" b="0" i="1" u="none" strike="noStrike" dirty="0">
                <a:effectLst/>
              </a:rPr>
              <a:t>The MPA-JHU DR7 release of spectrum measurements</a:t>
            </a:r>
            <a:r>
              <a:rPr lang="en-US" b="0" i="0" u="none" strike="noStrike" dirty="0">
                <a:effectLst/>
              </a:rPr>
              <a:t>. The MPA-JHU DR7 release of Spectrum Measurements.</a:t>
            </a:r>
          </a:p>
          <a:p>
            <a:pPr marL="0" indent="0">
              <a:buNone/>
            </a:pPr>
            <a:r>
              <a:rPr lang="en-US" b="0" i="0" u="none" strike="noStrike" dirty="0">
                <a:effectLst/>
              </a:rPr>
              <a:t>	https://</a:t>
            </a:r>
            <a:r>
              <a:rPr lang="en-US" b="0" i="0" u="none" strike="noStrike" dirty="0" err="1">
                <a:effectLst/>
              </a:rPr>
              <a:t>wwwmpa.mpa-garching.mpg.de</a:t>
            </a:r>
            <a:r>
              <a:rPr lang="en-US" b="0" i="0" u="none" strike="noStrike" dirty="0">
                <a:effectLst/>
              </a:rPr>
              <a:t>/SDSS/DR7/ </a:t>
            </a:r>
            <a:endParaRPr lang="en-US" dirty="0"/>
          </a:p>
          <a:p>
            <a:pPr marL="0" indent="0">
              <a:buNone/>
            </a:pPr>
            <a:r>
              <a:rPr lang="en-US" dirty="0" err="1"/>
              <a:t>Pontzen</a:t>
            </a:r>
            <a:r>
              <a:rPr lang="en-US" dirty="0"/>
              <a:t>, A., &amp;amp; </a:t>
            </a:r>
            <a:r>
              <a:rPr lang="en-US" dirty="0" err="1"/>
              <a:t>Governato</a:t>
            </a:r>
            <a:r>
              <a:rPr lang="en-US" dirty="0"/>
              <a:t>, F. (2014). Large-scale Structure of Light Distribution in the Universe. Wikimedia Commons. Retrieved</a:t>
            </a:r>
          </a:p>
          <a:p>
            <a:pPr marL="0" indent="0">
              <a:buNone/>
            </a:pPr>
            <a:r>
              <a:rPr lang="en-US" dirty="0"/>
              <a:t>	 July 25, 2023, from </a:t>
            </a:r>
            <a:r>
              <a:rPr lang="en-US" dirty="0">
                <a:hlinkClick r:id="rId4"/>
              </a:rPr>
              <a:t>https://commons.wikimedia.org/wiki/File:Large-scale_structure_of_light_distribution_in_the_universe.jpg</a:t>
            </a:r>
            <a:r>
              <a:rPr lang="en-US" dirty="0"/>
              <a:t>. </a:t>
            </a:r>
          </a:p>
          <a:p>
            <a:pPr marL="0" indent="0">
              <a:buNone/>
            </a:pPr>
            <a:r>
              <a:rPr lang="en-US" dirty="0" err="1"/>
              <a:t>Reefe</a:t>
            </a:r>
            <a:r>
              <a:rPr lang="en-US" dirty="0"/>
              <a:t>, M., Satyapal, S., Sexton, R. O., Doan, S. M., </a:t>
            </a:r>
            <a:r>
              <a:rPr lang="en-US" dirty="0" err="1"/>
              <a:t>Secrest</a:t>
            </a:r>
            <a:r>
              <a:rPr lang="en-US" dirty="0"/>
              <a:t>, N. J., &amp;amp; </a:t>
            </a:r>
            <a:r>
              <a:rPr lang="en-US" dirty="0" err="1"/>
              <a:t>Cann</a:t>
            </a:r>
            <a:r>
              <a:rPr lang="en-US" dirty="0"/>
              <a:t>, J. M. (2022). Class: Coronal line activity spectroscopic survey. The</a:t>
            </a:r>
          </a:p>
          <a:p>
            <a:pPr marL="0" indent="0">
              <a:buNone/>
            </a:pPr>
            <a:r>
              <a:rPr lang="en-US" dirty="0"/>
              <a:t>	 Astrophysical Journal, 936(2), 140. https://</a:t>
            </a:r>
            <a:r>
              <a:rPr lang="en-US" dirty="0" err="1"/>
              <a:t>doi.org</a:t>
            </a:r>
            <a:r>
              <a:rPr lang="en-US" dirty="0"/>
              <a:t>/10.3847/1538-4357/ac8981 </a:t>
            </a:r>
          </a:p>
        </p:txBody>
      </p:sp>
    </p:spTree>
    <p:extLst>
      <p:ext uri="{BB962C8B-B14F-4D97-AF65-F5344CB8AC3E}">
        <p14:creationId xmlns:p14="http://schemas.microsoft.com/office/powerpoint/2010/main" val="2753657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4A415-8BF9-83AD-294F-931654C0BE3A}"/>
              </a:ext>
            </a:extLst>
          </p:cNvPr>
          <p:cNvSpPr>
            <a:spLocks noGrp="1"/>
          </p:cNvSpPr>
          <p:nvPr>
            <p:ph type="title"/>
          </p:nvPr>
        </p:nvSpPr>
        <p:spPr/>
        <p:txBody>
          <a:bodyPr/>
          <a:lstStyle/>
          <a:p>
            <a:r>
              <a:rPr lang="en-US" dirty="0"/>
              <a:t>Why do we care about </a:t>
            </a:r>
            <a:r>
              <a:rPr lang="en-US" dirty="0">
                <a:solidFill>
                  <a:schemeClr val="accent2"/>
                </a:solidFill>
              </a:rPr>
              <a:t>Maser Emission</a:t>
            </a:r>
            <a:r>
              <a:rPr lang="en-US" dirty="0"/>
              <a:t>?</a:t>
            </a:r>
          </a:p>
        </p:txBody>
      </p:sp>
      <p:sp>
        <p:nvSpPr>
          <p:cNvPr id="3" name="Content Placeholder 2">
            <a:extLst>
              <a:ext uri="{FF2B5EF4-FFF2-40B4-BE49-F238E27FC236}">
                <a16:creationId xmlns:a16="http://schemas.microsoft.com/office/drawing/2014/main" id="{2616C354-7863-CFA6-BDFF-3051D1133BEE}"/>
              </a:ext>
            </a:extLst>
          </p:cNvPr>
          <p:cNvSpPr>
            <a:spLocks noGrp="1"/>
          </p:cNvSpPr>
          <p:nvPr>
            <p:ph idx="1"/>
          </p:nvPr>
        </p:nvSpPr>
        <p:spPr/>
        <p:txBody>
          <a:bodyPr>
            <a:normAutofit fontScale="92500" lnSpcReduction="10000"/>
          </a:bodyPr>
          <a:lstStyle/>
          <a:p>
            <a:r>
              <a:rPr lang="en-US" sz="2000" dirty="0">
                <a:solidFill>
                  <a:schemeClr val="accent4">
                    <a:lumMod val="20000"/>
                    <a:lumOff val="80000"/>
                  </a:schemeClr>
                </a:solidFill>
              </a:rPr>
              <a:t>How massive are supermassive black holes?</a:t>
            </a:r>
          </a:p>
          <a:p>
            <a:r>
              <a:rPr lang="en-US" sz="2000" dirty="0">
                <a:solidFill>
                  <a:schemeClr val="accent4">
                    <a:lumMod val="40000"/>
                    <a:lumOff val="60000"/>
                  </a:schemeClr>
                </a:solidFill>
              </a:rPr>
              <a:t>How far away are other galaxies?</a:t>
            </a:r>
          </a:p>
          <a:p>
            <a:endParaRPr lang="en-US" sz="2000" dirty="0">
              <a:solidFill>
                <a:schemeClr val="accent4">
                  <a:lumMod val="40000"/>
                  <a:lumOff val="60000"/>
                </a:schemeClr>
              </a:solidFill>
            </a:endParaRPr>
          </a:p>
          <a:p>
            <a:r>
              <a:rPr lang="en-US" sz="2000" dirty="0">
                <a:solidFill>
                  <a:schemeClr val="accent4">
                    <a:lumMod val="60000"/>
                    <a:lumOff val="40000"/>
                  </a:schemeClr>
                </a:solidFill>
              </a:rPr>
              <a:t>How do we refine cosmological models?</a:t>
            </a:r>
          </a:p>
          <a:p>
            <a:r>
              <a:rPr lang="en-US" sz="2000" dirty="0">
                <a:solidFill>
                  <a:schemeClr val="accent4"/>
                </a:solidFill>
              </a:rPr>
              <a:t>What is the fate of the universe?</a:t>
            </a:r>
          </a:p>
          <a:p>
            <a:pPr marL="0" indent="0">
              <a:buNone/>
            </a:pPr>
            <a:endParaRPr lang="en-US" sz="2000" dirty="0"/>
          </a:p>
          <a:p>
            <a:pPr marL="0" indent="0">
              <a:buNone/>
            </a:pPr>
            <a:r>
              <a:rPr lang="en-US" sz="2000" dirty="0"/>
              <a:t>Geometric Measurement via </a:t>
            </a:r>
          </a:p>
          <a:p>
            <a:pPr marL="0" indent="0">
              <a:buNone/>
            </a:pPr>
            <a:r>
              <a:rPr lang="en-US" sz="2000" dirty="0"/>
              <a:t>Newtonian Physics</a:t>
            </a:r>
          </a:p>
          <a:p>
            <a:pPr marL="0" indent="0">
              <a:buNone/>
            </a:pPr>
            <a:endParaRPr lang="en-US" sz="2000" dirty="0"/>
          </a:p>
          <a:p>
            <a:pPr marL="0" indent="0">
              <a:buNone/>
            </a:pPr>
            <a:r>
              <a:rPr lang="en-US" sz="2000" dirty="0"/>
              <a:t>Masers are </a:t>
            </a:r>
            <a:r>
              <a:rPr lang="en-US" sz="2000" dirty="0">
                <a:solidFill>
                  <a:srgbClr val="C00000"/>
                </a:solidFill>
              </a:rPr>
              <a:t>extremely rare</a:t>
            </a:r>
            <a:r>
              <a:rPr lang="en-US" sz="2000" dirty="0"/>
              <a:t>:</a:t>
            </a:r>
          </a:p>
          <a:p>
            <a:pPr marL="0" indent="0">
              <a:buNone/>
            </a:pPr>
            <a:r>
              <a:rPr lang="en-US" sz="2000" dirty="0"/>
              <a:t>&lt; 3.6% of surveyed galaxies are masers</a:t>
            </a:r>
          </a:p>
          <a:p>
            <a:pPr marL="0" indent="0">
              <a:buNone/>
            </a:pPr>
            <a:r>
              <a:rPr lang="en-US" sz="2000" dirty="0"/>
              <a:t>&lt; 0.7% of surveyed galaxies are masers in a disk configuration (useful)</a:t>
            </a:r>
          </a:p>
          <a:p>
            <a:pPr marL="0" indent="0">
              <a:buNone/>
            </a:pPr>
            <a:endParaRPr lang="en-US" sz="2000" dirty="0"/>
          </a:p>
        </p:txBody>
      </p:sp>
      <p:pic>
        <p:nvPicPr>
          <p:cNvPr id="5" name="Picture 4">
            <a:extLst>
              <a:ext uri="{FF2B5EF4-FFF2-40B4-BE49-F238E27FC236}">
                <a16:creationId xmlns:a16="http://schemas.microsoft.com/office/drawing/2014/main" id="{A619722C-0CF0-F657-5BEA-CFB01417B234}"/>
              </a:ext>
            </a:extLst>
          </p:cNvPr>
          <p:cNvPicPr>
            <a:picLocks noChangeAspect="1"/>
          </p:cNvPicPr>
          <p:nvPr/>
        </p:nvPicPr>
        <p:blipFill>
          <a:blip r:embed="rId2"/>
          <a:stretch>
            <a:fillRect/>
          </a:stretch>
        </p:blipFill>
        <p:spPr>
          <a:xfrm>
            <a:off x="6087974" y="3079751"/>
            <a:ext cx="1520709" cy="1384300"/>
          </a:xfrm>
          <a:prstGeom prst="rect">
            <a:avLst/>
          </a:prstGeom>
        </p:spPr>
      </p:pic>
      <p:pic>
        <p:nvPicPr>
          <p:cNvPr id="8" name="Picture 7">
            <a:extLst>
              <a:ext uri="{FF2B5EF4-FFF2-40B4-BE49-F238E27FC236}">
                <a16:creationId xmlns:a16="http://schemas.microsoft.com/office/drawing/2014/main" id="{51B598F2-13C1-CAC9-8CEA-3236448F6F90}"/>
              </a:ext>
            </a:extLst>
          </p:cNvPr>
          <p:cNvPicPr>
            <a:picLocks noChangeAspect="1"/>
          </p:cNvPicPr>
          <p:nvPr/>
        </p:nvPicPr>
        <p:blipFill>
          <a:blip r:embed="rId3"/>
          <a:stretch>
            <a:fillRect/>
          </a:stretch>
        </p:blipFill>
        <p:spPr>
          <a:xfrm>
            <a:off x="8373088" y="1658144"/>
            <a:ext cx="3611332" cy="4686300"/>
          </a:xfrm>
          <a:prstGeom prst="rect">
            <a:avLst/>
          </a:prstGeom>
        </p:spPr>
      </p:pic>
      <p:pic>
        <p:nvPicPr>
          <p:cNvPr id="6" name="Picture 5">
            <a:extLst>
              <a:ext uri="{FF2B5EF4-FFF2-40B4-BE49-F238E27FC236}">
                <a16:creationId xmlns:a16="http://schemas.microsoft.com/office/drawing/2014/main" id="{9246ECDD-FC47-D720-C4A8-595457682137}"/>
              </a:ext>
            </a:extLst>
          </p:cNvPr>
          <p:cNvPicPr>
            <a:picLocks noChangeAspect="1"/>
          </p:cNvPicPr>
          <p:nvPr/>
        </p:nvPicPr>
        <p:blipFill>
          <a:blip r:embed="rId4"/>
          <a:stretch>
            <a:fillRect/>
          </a:stretch>
        </p:blipFill>
        <p:spPr>
          <a:xfrm>
            <a:off x="6401094" y="2184679"/>
            <a:ext cx="1421508" cy="857086"/>
          </a:xfrm>
          <a:prstGeom prst="rect">
            <a:avLst/>
          </a:prstGeom>
        </p:spPr>
      </p:pic>
      <p:pic>
        <p:nvPicPr>
          <p:cNvPr id="7" name="Picture 6">
            <a:extLst>
              <a:ext uri="{FF2B5EF4-FFF2-40B4-BE49-F238E27FC236}">
                <a16:creationId xmlns:a16="http://schemas.microsoft.com/office/drawing/2014/main" id="{9C8DE1DA-E1DA-BEBB-AFCD-00BC98E06069}"/>
              </a:ext>
            </a:extLst>
          </p:cNvPr>
          <p:cNvPicPr>
            <a:picLocks noChangeAspect="1"/>
          </p:cNvPicPr>
          <p:nvPr/>
        </p:nvPicPr>
        <p:blipFill>
          <a:blip r:embed="rId5"/>
          <a:stretch>
            <a:fillRect/>
          </a:stretch>
        </p:blipFill>
        <p:spPr>
          <a:xfrm>
            <a:off x="5770474" y="1287659"/>
            <a:ext cx="1261240" cy="1149749"/>
          </a:xfrm>
          <a:prstGeom prst="rect">
            <a:avLst/>
          </a:prstGeom>
        </p:spPr>
      </p:pic>
    </p:spTree>
    <p:extLst>
      <p:ext uri="{BB962C8B-B14F-4D97-AF65-F5344CB8AC3E}">
        <p14:creationId xmlns:p14="http://schemas.microsoft.com/office/powerpoint/2010/main" val="1777485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753D60-4484-8BF7-176A-C00624AD2068}"/>
              </a:ext>
            </a:extLst>
          </p:cNvPr>
          <p:cNvPicPr>
            <a:picLocks noChangeAspect="1"/>
          </p:cNvPicPr>
          <p:nvPr/>
        </p:nvPicPr>
        <p:blipFill>
          <a:blip r:embed="rId2"/>
          <a:stretch>
            <a:fillRect/>
          </a:stretch>
        </p:blipFill>
        <p:spPr>
          <a:xfrm>
            <a:off x="3752551" y="1027906"/>
            <a:ext cx="9125249" cy="5626652"/>
          </a:xfrm>
          <a:prstGeom prst="rect">
            <a:avLst/>
          </a:prstGeom>
        </p:spPr>
      </p:pic>
      <p:sp>
        <p:nvSpPr>
          <p:cNvPr id="2" name="Title 1">
            <a:extLst>
              <a:ext uri="{FF2B5EF4-FFF2-40B4-BE49-F238E27FC236}">
                <a16:creationId xmlns:a16="http://schemas.microsoft.com/office/drawing/2014/main" id="{A6A3F3B3-678B-B153-FD1B-EEAA547A66CD}"/>
              </a:ext>
            </a:extLst>
          </p:cNvPr>
          <p:cNvSpPr>
            <a:spLocks noGrp="1"/>
          </p:cNvSpPr>
          <p:nvPr>
            <p:ph type="title"/>
          </p:nvPr>
        </p:nvSpPr>
        <p:spPr/>
        <p:txBody>
          <a:bodyPr/>
          <a:lstStyle/>
          <a:p>
            <a:r>
              <a:rPr lang="en-US" dirty="0"/>
              <a:t>What are Masers?</a:t>
            </a:r>
          </a:p>
        </p:txBody>
      </p:sp>
      <p:sp>
        <p:nvSpPr>
          <p:cNvPr id="3" name="Content Placeholder 2">
            <a:extLst>
              <a:ext uri="{FF2B5EF4-FFF2-40B4-BE49-F238E27FC236}">
                <a16:creationId xmlns:a16="http://schemas.microsoft.com/office/drawing/2014/main" id="{A0F3D90A-F0B0-8DFA-0C44-EF5E6B432E75}"/>
              </a:ext>
            </a:extLst>
          </p:cNvPr>
          <p:cNvSpPr>
            <a:spLocks noGrp="1"/>
          </p:cNvSpPr>
          <p:nvPr>
            <p:ph idx="1"/>
          </p:nvPr>
        </p:nvSpPr>
        <p:spPr/>
        <p:txBody>
          <a:bodyPr>
            <a:normAutofit/>
          </a:bodyPr>
          <a:lstStyle/>
          <a:p>
            <a:r>
              <a:rPr lang="en-US" dirty="0"/>
              <a:t>Laser in </a:t>
            </a:r>
          </a:p>
          <a:p>
            <a:pPr marL="0" indent="0">
              <a:buNone/>
            </a:pPr>
            <a:r>
              <a:rPr lang="en-US" dirty="0"/>
              <a:t>   Microwave at </a:t>
            </a:r>
          </a:p>
          <a:p>
            <a:pPr marL="0" indent="0">
              <a:buNone/>
            </a:pPr>
            <a:r>
              <a:rPr lang="en-US" dirty="0"/>
              <a:t>   22 </a:t>
            </a:r>
            <a:r>
              <a:rPr lang="en-US" dirty="0" err="1"/>
              <a:t>Ghz</a:t>
            </a:r>
            <a:endParaRPr lang="en-US" dirty="0"/>
          </a:p>
          <a:p>
            <a:r>
              <a:rPr lang="en-US" dirty="0"/>
              <a:t>Emitted by hot, </a:t>
            </a:r>
          </a:p>
          <a:p>
            <a:pPr marL="0" indent="0">
              <a:buNone/>
            </a:pPr>
            <a:r>
              <a:rPr lang="en-US" dirty="0"/>
              <a:t>   high density (for space)</a:t>
            </a:r>
          </a:p>
          <a:p>
            <a:pPr marL="0" indent="0">
              <a:buNone/>
            </a:pPr>
            <a:r>
              <a:rPr lang="en-US" dirty="0"/>
              <a:t>   gas with a nearby energy source</a:t>
            </a:r>
          </a:p>
          <a:p>
            <a:pPr marL="0" indent="0">
              <a:buNone/>
            </a:pPr>
            <a:endParaRPr lang="en-US" dirty="0"/>
          </a:p>
          <a:p>
            <a:r>
              <a:rPr lang="en-US" dirty="0"/>
              <a:t>Type based on energy source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33630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D94F0-9138-149C-C673-FF6DD4B88232}"/>
              </a:ext>
            </a:extLst>
          </p:cNvPr>
          <p:cNvSpPr>
            <a:spLocks noGrp="1"/>
          </p:cNvSpPr>
          <p:nvPr>
            <p:ph type="title"/>
          </p:nvPr>
        </p:nvSpPr>
        <p:spPr/>
        <p:txBody>
          <a:bodyPr/>
          <a:lstStyle/>
          <a:p>
            <a:r>
              <a:rPr lang="en-US" dirty="0"/>
              <a:t>Types of Masers</a:t>
            </a:r>
          </a:p>
        </p:txBody>
      </p:sp>
      <p:sp>
        <p:nvSpPr>
          <p:cNvPr id="3" name="Content Placeholder 2">
            <a:extLst>
              <a:ext uri="{FF2B5EF4-FFF2-40B4-BE49-F238E27FC236}">
                <a16:creationId xmlns:a16="http://schemas.microsoft.com/office/drawing/2014/main" id="{F6653793-2ECD-3B89-3860-441508036FAF}"/>
              </a:ext>
            </a:extLst>
          </p:cNvPr>
          <p:cNvSpPr>
            <a:spLocks noGrp="1"/>
          </p:cNvSpPr>
          <p:nvPr>
            <p:ph idx="1"/>
          </p:nvPr>
        </p:nvSpPr>
        <p:spPr>
          <a:xfrm>
            <a:off x="838200" y="2162207"/>
            <a:ext cx="10515600" cy="4351338"/>
          </a:xfrm>
        </p:spPr>
        <p:txBody>
          <a:bodyPr/>
          <a:lstStyle/>
          <a:p>
            <a:r>
              <a:rPr lang="en-US" dirty="0"/>
              <a:t>Masers near Star-forming areas</a:t>
            </a:r>
          </a:p>
          <a:p>
            <a:r>
              <a:rPr lang="en-US" dirty="0" err="1"/>
              <a:t>MegaMasers</a:t>
            </a:r>
            <a:r>
              <a:rPr lang="en-US" dirty="0"/>
              <a:t> (1 M x more luminous)</a:t>
            </a:r>
          </a:p>
          <a:p>
            <a:pPr lvl="1"/>
            <a:r>
              <a:rPr lang="en-US" dirty="0"/>
              <a:t>From Galaxy Centers</a:t>
            </a:r>
          </a:p>
          <a:p>
            <a:pPr lvl="1"/>
            <a:r>
              <a:rPr lang="en-US" dirty="0"/>
              <a:t>Maser Disks (Rare)</a:t>
            </a:r>
          </a:p>
        </p:txBody>
      </p:sp>
      <p:pic>
        <p:nvPicPr>
          <p:cNvPr id="4" name="Picture 3">
            <a:extLst>
              <a:ext uri="{FF2B5EF4-FFF2-40B4-BE49-F238E27FC236}">
                <a16:creationId xmlns:a16="http://schemas.microsoft.com/office/drawing/2014/main" id="{0A33F010-155E-D825-4003-581B2AC3C434}"/>
              </a:ext>
            </a:extLst>
          </p:cNvPr>
          <p:cNvPicPr>
            <a:picLocks noChangeAspect="1"/>
          </p:cNvPicPr>
          <p:nvPr/>
        </p:nvPicPr>
        <p:blipFill>
          <a:blip r:embed="rId2"/>
          <a:stretch>
            <a:fillRect/>
          </a:stretch>
        </p:blipFill>
        <p:spPr>
          <a:xfrm>
            <a:off x="6761167" y="1006551"/>
            <a:ext cx="3441700" cy="2387600"/>
          </a:xfrm>
          <a:prstGeom prst="rect">
            <a:avLst/>
          </a:prstGeom>
        </p:spPr>
      </p:pic>
      <p:pic>
        <p:nvPicPr>
          <p:cNvPr id="7" name="Picture 6">
            <a:extLst>
              <a:ext uri="{FF2B5EF4-FFF2-40B4-BE49-F238E27FC236}">
                <a16:creationId xmlns:a16="http://schemas.microsoft.com/office/drawing/2014/main" id="{41473667-10D0-25AE-4FFC-431888AABA2F}"/>
              </a:ext>
            </a:extLst>
          </p:cNvPr>
          <p:cNvPicPr>
            <a:picLocks noChangeAspect="1"/>
          </p:cNvPicPr>
          <p:nvPr/>
        </p:nvPicPr>
        <p:blipFill>
          <a:blip r:embed="rId3"/>
          <a:stretch>
            <a:fillRect/>
          </a:stretch>
        </p:blipFill>
        <p:spPr>
          <a:xfrm>
            <a:off x="4279900" y="3550443"/>
            <a:ext cx="7772400" cy="3203229"/>
          </a:xfrm>
          <a:prstGeom prst="rect">
            <a:avLst/>
          </a:prstGeom>
        </p:spPr>
      </p:pic>
      <p:grpSp>
        <p:nvGrpSpPr>
          <p:cNvPr id="14" name="Group 13">
            <a:extLst>
              <a:ext uri="{FF2B5EF4-FFF2-40B4-BE49-F238E27FC236}">
                <a16:creationId xmlns:a16="http://schemas.microsoft.com/office/drawing/2014/main" id="{56809A26-2534-6106-1DFD-1CA0B591E00E}"/>
              </a:ext>
            </a:extLst>
          </p:cNvPr>
          <p:cNvGrpSpPr/>
          <p:nvPr/>
        </p:nvGrpSpPr>
        <p:grpSpPr>
          <a:xfrm>
            <a:off x="9785989" y="2557094"/>
            <a:ext cx="921960" cy="495720"/>
            <a:chOff x="9785989" y="2557094"/>
            <a:chExt cx="921960" cy="495720"/>
          </a:xfrm>
        </p:grpSpPr>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33499C6C-0205-E158-F5A3-FFCB711937DE}"/>
                    </a:ext>
                  </a:extLst>
                </p14:cNvPr>
                <p14:cNvContentPartPr/>
                <p14:nvPr/>
              </p14:nvContentPartPr>
              <p14:xfrm>
                <a:off x="9785989" y="2557094"/>
                <a:ext cx="863280" cy="459720"/>
              </p14:xfrm>
            </p:contentPart>
          </mc:Choice>
          <mc:Fallback>
            <p:pic>
              <p:nvPicPr>
                <p:cNvPr id="11" name="Ink 10">
                  <a:extLst>
                    <a:ext uri="{FF2B5EF4-FFF2-40B4-BE49-F238E27FC236}">
                      <a16:creationId xmlns:a16="http://schemas.microsoft.com/office/drawing/2014/main" id="{33499C6C-0205-E158-F5A3-FFCB711937DE}"/>
                    </a:ext>
                  </a:extLst>
                </p:cNvPr>
                <p:cNvPicPr/>
                <p:nvPr/>
              </p:nvPicPr>
              <p:blipFill>
                <a:blip r:embed="rId5"/>
                <a:stretch>
                  <a:fillRect/>
                </a:stretch>
              </p:blipFill>
              <p:spPr>
                <a:xfrm>
                  <a:off x="9770869" y="2541614"/>
                  <a:ext cx="89352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973DC806-0CD2-8461-B48D-CB6D33B9C725}"/>
                    </a:ext>
                  </a:extLst>
                </p14:cNvPr>
                <p14:cNvContentPartPr/>
                <p14:nvPr/>
              </p14:nvContentPartPr>
              <p14:xfrm>
                <a:off x="10584829" y="2948054"/>
                <a:ext cx="123120" cy="104760"/>
              </p14:xfrm>
            </p:contentPart>
          </mc:Choice>
          <mc:Fallback>
            <p:pic>
              <p:nvPicPr>
                <p:cNvPr id="13" name="Ink 12">
                  <a:extLst>
                    <a:ext uri="{FF2B5EF4-FFF2-40B4-BE49-F238E27FC236}">
                      <a16:creationId xmlns:a16="http://schemas.microsoft.com/office/drawing/2014/main" id="{973DC806-0CD2-8461-B48D-CB6D33B9C725}"/>
                    </a:ext>
                  </a:extLst>
                </p:cNvPr>
                <p:cNvPicPr/>
                <p:nvPr/>
              </p:nvPicPr>
              <p:blipFill>
                <a:blip r:embed="rId7"/>
                <a:stretch>
                  <a:fillRect/>
                </a:stretch>
              </p:blipFill>
              <p:spPr>
                <a:xfrm>
                  <a:off x="10569709" y="2932574"/>
                  <a:ext cx="153720" cy="135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E0932201-DCFB-A776-187E-315EE6D97ECF}"/>
                  </a:ext>
                </a:extLst>
              </p14:cNvPr>
              <p14:cNvContentPartPr/>
              <p14:nvPr/>
            </p14:nvContentPartPr>
            <p14:xfrm>
              <a:off x="7716349" y="3150734"/>
              <a:ext cx="2879280" cy="493920"/>
            </p14:xfrm>
          </p:contentPart>
        </mc:Choice>
        <mc:Fallback>
          <p:pic>
            <p:nvPicPr>
              <p:cNvPr id="16" name="Ink 15">
                <a:extLst>
                  <a:ext uri="{FF2B5EF4-FFF2-40B4-BE49-F238E27FC236}">
                    <a16:creationId xmlns:a16="http://schemas.microsoft.com/office/drawing/2014/main" id="{E0932201-DCFB-A776-187E-315EE6D97ECF}"/>
                  </a:ext>
                </a:extLst>
              </p:cNvPr>
              <p:cNvPicPr/>
              <p:nvPr/>
            </p:nvPicPr>
            <p:blipFill>
              <a:blip r:embed="rId9"/>
              <a:stretch>
                <a:fillRect/>
              </a:stretch>
            </p:blipFill>
            <p:spPr>
              <a:xfrm>
                <a:off x="7700869" y="3135254"/>
                <a:ext cx="2909880" cy="524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7" name="Ink 16">
                <a:extLst>
                  <a:ext uri="{FF2B5EF4-FFF2-40B4-BE49-F238E27FC236}">
                    <a16:creationId xmlns:a16="http://schemas.microsoft.com/office/drawing/2014/main" id="{3811A6C1-F5A5-90A8-1542-B53DBEC24B41}"/>
                  </a:ext>
                </a:extLst>
              </p14:cNvPr>
              <p14:cNvContentPartPr/>
              <p14:nvPr/>
            </p14:nvContentPartPr>
            <p14:xfrm>
              <a:off x="4983949" y="3850934"/>
              <a:ext cx="1466640" cy="342720"/>
            </p14:xfrm>
          </p:contentPart>
        </mc:Choice>
        <mc:Fallback>
          <p:pic>
            <p:nvPicPr>
              <p:cNvPr id="17" name="Ink 16">
                <a:extLst>
                  <a:ext uri="{FF2B5EF4-FFF2-40B4-BE49-F238E27FC236}">
                    <a16:creationId xmlns:a16="http://schemas.microsoft.com/office/drawing/2014/main" id="{3811A6C1-F5A5-90A8-1542-B53DBEC24B41}"/>
                  </a:ext>
                </a:extLst>
              </p:cNvPr>
              <p:cNvPicPr/>
              <p:nvPr/>
            </p:nvPicPr>
            <p:blipFill>
              <a:blip r:embed="rId11"/>
              <a:stretch>
                <a:fillRect/>
              </a:stretch>
            </p:blipFill>
            <p:spPr>
              <a:xfrm>
                <a:off x="4968829" y="3835454"/>
                <a:ext cx="1496880" cy="373320"/>
              </a:xfrm>
              <a:prstGeom prst="rect">
                <a:avLst/>
              </a:prstGeom>
            </p:spPr>
          </p:pic>
        </mc:Fallback>
      </mc:AlternateContent>
      <p:grpSp>
        <p:nvGrpSpPr>
          <p:cNvPr id="22" name="Group 21">
            <a:extLst>
              <a:ext uri="{FF2B5EF4-FFF2-40B4-BE49-F238E27FC236}">
                <a16:creationId xmlns:a16="http://schemas.microsoft.com/office/drawing/2014/main" id="{FBAF866A-5FE2-D8B9-B68A-7530938131DB}"/>
              </a:ext>
            </a:extLst>
          </p:cNvPr>
          <p:cNvGrpSpPr/>
          <p:nvPr/>
        </p:nvGrpSpPr>
        <p:grpSpPr>
          <a:xfrm>
            <a:off x="10611829" y="3121214"/>
            <a:ext cx="1116000" cy="1094400"/>
            <a:chOff x="10611829" y="3121214"/>
            <a:chExt cx="1116000" cy="1094400"/>
          </a:xfrm>
        </p:grpSpPr>
        <mc:AlternateContent xmlns:mc="http://schemas.openxmlformats.org/markup-compatibility/2006">
          <mc:Choice xmlns:p14="http://schemas.microsoft.com/office/powerpoint/2010/main" Requires="p14">
            <p:contentPart p14:bwMode="auto" r:id="rId12">
              <p14:nvContentPartPr>
                <p14:cNvPr id="18" name="Ink 17">
                  <a:extLst>
                    <a:ext uri="{FF2B5EF4-FFF2-40B4-BE49-F238E27FC236}">
                      <a16:creationId xmlns:a16="http://schemas.microsoft.com/office/drawing/2014/main" id="{C458EB86-AA9E-BBAD-C71A-A8429729DDB1}"/>
                    </a:ext>
                  </a:extLst>
                </p14:cNvPr>
                <p14:cNvContentPartPr/>
                <p14:nvPr/>
              </p14:nvContentPartPr>
              <p14:xfrm>
                <a:off x="10611829" y="3121214"/>
                <a:ext cx="97200" cy="42840"/>
              </p14:xfrm>
            </p:contentPart>
          </mc:Choice>
          <mc:Fallback>
            <p:pic>
              <p:nvPicPr>
                <p:cNvPr id="18" name="Ink 17">
                  <a:extLst>
                    <a:ext uri="{FF2B5EF4-FFF2-40B4-BE49-F238E27FC236}">
                      <a16:creationId xmlns:a16="http://schemas.microsoft.com/office/drawing/2014/main" id="{C458EB86-AA9E-BBAD-C71A-A8429729DDB1}"/>
                    </a:ext>
                  </a:extLst>
                </p:cNvPr>
                <p:cNvPicPr/>
                <p:nvPr/>
              </p:nvPicPr>
              <p:blipFill>
                <a:blip r:embed="rId13"/>
                <a:stretch>
                  <a:fillRect/>
                </a:stretch>
              </p:blipFill>
              <p:spPr>
                <a:xfrm>
                  <a:off x="10591309" y="3100694"/>
                  <a:ext cx="13788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 name="Ink 18">
                  <a:extLst>
                    <a:ext uri="{FF2B5EF4-FFF2-40B4-BE49-F238E27FC236}">
                      <a16:creationId xmlns:a16="http://schemas.microsoft.com/office/drawing/2014/main" id="{724B000A-F229-1118-DE63-4FD23D4B882D}"/>
                    </a:ext>
                  </a:extLst>
                </p14:cNvPr>
                <p14:cNvContentPartPr/>
                <p14:nvPr/>
              </p14:nvContentPartPr>
              <p14:xfrm>
                <a:off x="10733509" y="3136334"/>
                <a:ext cx="337320" cy="428400"/>
              </p14:xfrm>
            </p:contentPart>
          </mc:Choice>
          <mc:Fallback>
            <p:pic>
              <p:nvPicPr>
                <p:cNvPr id="19" name="Ink 18">
                  <a:extLst>
                    <a:ext uri="{FF2B5EF4-FFF2-40B4-BE49-F238E27FC236}">
                      <a16:creationId xmlns:a16="http://schemas.microsoft.com/office/drawing/2014/main" id="{724B000A-F229-1118-DE63-4FD23D4B882D}"/>
                    </a:ext>
                  </a:extLst>
                </p:cNvPr>
                <p:cNvPicPr/>
                <p:nvPr/>
              </p:nvPicPr>
              <p:blipFill>
                <a:blip r:embed="rId15"/>
                <a:stretch>
                  <a:fillRect/>
                </a:stretch>
              </p:blipFill>
              <p:spPr>
                <a:xfrm>
                  <a:off x="10713349" y="3115814"/>
                  <a:ext cx="37800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1" name="Ink 20">
                  <a:extLst>
                    <a:ext uri="{FF2B5EF4-FFF2-40B4-BE49-F238E27FC236}">
                      <a16:creationId xmlns:a16="http://schemas.microsoft.com/office/drawing/2014/main" id="{86A62AD0-57CF-580F-5A33-8CDFF40DD15D}"/>
                    </a:ext>
                  </a:extLst>
                </p14:cNvPr>
                <p14:cNvContentPartPr/>
                <p14:nvPr/>
              </p14:nvContentPartPr>
              <p14:xfrm>
                <a:off x="11013949" y="3484454"/>
                <a:ext cx="713880" cy="731160"/>
              </p14:xfrm>
            </p:contentPart>
          </mc:Choice>
          <mc:Fallback>
            <p:pic>
              <p:nvPicPr>
                <p:cNvPr id="21" name="Ink 20">
                  <a:extLst>
                    <a:ext uri="{FF2B5EF4-FFF2-40B4-BE49-F238E27FC236}">
                      <a16:creationId xmlns:a16="http://schemas.microsoft.com/office/drawing/2014/main" id="{86A62AD0-57CF-580F-5A33-8CDFF40DD15D}"/>
                    </a:ext>
                  </a:extLst>
                </p:cNvPr>
                <p:cNvPicPr/>
                <p:nvPr/>
              </p:nvPicPr>
              <p:blipFill>
                <a:blip r:embed="rId17"/>
                <a:stretch>
                  <a:fillRect/>
                </a:stretch>
              </p:blipFill>
              <p:spPr>
                <a:xfrm>
                  <a:off x="10998829" y="3469334"/>
                  <a:ext cx="744120" cy="761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23" name="Ink 22">
                <a:extLst>
                  <a:ext uri="{FF2B5EF4-FFF2-40B4-BE49-F238E27FC236}">
                    <a16:creationId xmlns:a16="http://schemas.microsoft.com/office/drawing/2014/main" id="{9C01DBB8-37D7-6B29-0B34-67D7909AB4A0}"/>
                  </a:ext>
                </a:extLst>
              </p14:cNvPr>
              <p14:cNvContentPartPr/>
              <p14:nvPr/>
            </p14:nvContentPartPr>
            <p14:xfrm>
              <a:off x="9179029" y="2448734"/>
              <a:ext cx="14400" cy="4320"/>
            </p14:xfrm>
          </p:contentPart>
        </mc:Choice>
        <mc:Fallback>
          <p:pic>
            <p:nvPicPr>
              <p:cNvPr id="23" name="Ink 22">
                <a:extLst>
                  <a:ext uri="{FF2B5EF4-FFF2-40B4-BE49-F238E27FC236}">
                    <a16:creationId xmlns:a16="http://schemas.microsoft.com/office/drawing/2014/main" id="{9C01DBB8-37D7-6B29-0B34-67D7909AB4A0}"/>
                  </a:ext>
                </a:extLst>
              </p:cNvPr>
              <p:cNvPicPr/>
              <p:nvPr/>
            </p:nvPicPr>
            <p:blipFill>
              <a:blip r:embed="rId19"/>
              <a:stretch>
                <a:fillRect/>
              </a:stretch>
            </p:blipFill>
            <p:spPr>
              <a:xfrm>
                <a:off x="9163909" y="2433254"/>
                <a:ext cx="4500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4" name="Ink 23">
                <a:extLst>
                  <a:ext uri="{FF2B5EF4-FFF2-40B4-BE49-F238E27FC236}">
                    <a16:creationId xmlns:a16="http://schemas.microsoft.com/office/drawing/2014/main" id="{84880AE3-D9B6-10CF-A42E-A45E6D077870}"/>
                  </a:ext>
                </a:extLst>
              </p14:cNvPr>
              <p14:cNvContentPartPr/>
              <p14:nvPr/>
            </p14:nvContentPartPr>
            <p14:xfrm>
              <a:off x="9177949" y="2422094"/>
              <a:ext cx="244800" cy="97560"/>
            </p14:xfrm>
          </p:contentPart>
        </mc:Choice>
        <mc:Fallback>
          <p:pic>
            <p:nvPicPr>
              <p:cNvPr id="24" name="Ink 23">
                <a:extLst>
                  <a:ext uri="{FF2B5EF4-FFF2-40B4-BE49-F238E27FC236}">
                    <a16:creationId xmlns:a16="http://schemas.microsoft.com/office/drawing/2014/main" id="{84880AE3-D9B6-10CF-A42E-A45E6D077870}"/>
                  </a:ext>
                </a:extLst>
              </p:cNvPr>
              <p:cNvPicPr/>
              <p:nvPr/>
            </p:nvPicPr>
            <p:blipFill>
              <a:blip r:embed="rId21"/>
              <a:stretch>
                <a:fillRect/>
              </a:stretch>
            </p:blipFill>
            <p:spPr>
              <a:xfrm>
                <a:off x="9162469" y="2406974"/>
                <a:ext cx="275040" cy="128160"/>
              </a:xfrm>
              <a:prstGeom prst="rect">
                <a:avLst/>
              </a:prstGeom>
            </p:spPr>
          </p:pic>
        </mc:Fallback>
      </mc:AlternateContent>
      <p:grpSp>
        <p:nvGrpSpPr>
          <p:cNvPr id="58" name="Group 57">
            <a:extLst>
              <a:ext uri="{FF2B5EF4-FFF2-40B4-BE49-F238E27FC236}">
                <a16:creationId xmlns:a16="http://schemas.microsoft.com/office/drawing/2014/main" id="{914BC09B-D4CE-004E-E535-B3CA61270D09}"/>
              </a:ext>
            </a:extLst>
          </p:cNvPr>
          <p:cNvGrpSpPr/>
          <p:nvPr/>
        </p:nvGrpSpPr>
        <p:grpSpPr>
          <a:xfrm>
            <a:off x="9447000" y="6268385"/>
            <a:ext cx="1018440" cy="424800"/>
            <a:chOff x="9447000" y="6268385"/>
            <a:chExt cx="1018440" cy="424800"/>
          </a:xfrm>
        </p:grpSpPr>
        <mc:AlternateContent xmlns:mc="http://schemas.openxmlformats.org/markup-compatibility/2006">
          <mc:Choice xmlns:p14="http://schemas.microsoft.com/office/powerpoint/2010/main" Requires="p14">
            <p:contentPart p14:bwMode="auto" r:id="rId22">
              <p14:nvContentPartPr>
                <p14:cNvPr id="46" name="Ink 45">
                  <a:extLst>
                    <a:ext uri="{FF2B5EF4-FFF2-40B4-BE49-F238E27FC236}">
                      <a16:creationId xmlns:a16="http://schemas.microsoft.com/office/drawing/2014/main" id="{437455D1-DA4B-D150-5BCC-B3E95AECAAAE}"/>
                    </a:ext>
                  </a:extLst>
                </p14:cNvPr>
                <p14:cNvContentPartPr/>
                <p14:nvPr/>
              </p14:nvContentPartPr>
              <p14:xfrm>
                <a:off x="9452040" y="6329945"/>
                <a:ext cx="127800" cy="92880"/>
              </p14:xfrm>
            </p:contentPart>
          </mc:Choice>
          <mc:Fallback>
            <p:pic>
              <p:nvPicPr>
                <p:cNvPr id="46" name="Ink 45">
                  <a:extLst>
                    <a:ext uri="{FF2B5EF4-FFF2-40B4-BE49-F238E27FC236}">
                      <a16:creationId xmlns:a16="http://schemas.microsoft.com/office/drawing/2014/main" id="{437455D1-DA4B-D150-5BCC-B3E95AECAAAE}"/>
                    </a:ext>
                  </a:extLst>
                </p:cNvPr>
                <p:cNvPicPr/>
                <p:nvPr/>
              </p:nvPicPr>
              <p:blipFill>
                <a:blip r:embed="rId23"/>
                <a:stretch>
                  <a:fillRect/>
                </a:stretch>
              </p:blipFill>
              <p:spPr>
                <a:xfrm>
                  <a:off x="9436920" y="6314825"/>
                  <a:ext cx="15840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7" name="Ink 46">
                  <a:extLst>
                    <a:ext uri="{FF2B5EF4-FFF2-40B4-BE49-F238E27FC236}">
                      <a16:creationId xmlns:a16="http://schemas.microsoft.com/office/drawing/2014/main" id="{0C44AE92-AC12-31AA-5948-268422987A61}"/>
                    </a:ext>
                  </a:extLst>
                </p14:cNvPr>
                <p14:cNvContentPartPr/>
                <p14:nvPr/>
              </p14:nvContentPartPr>
              <p14:xfrm>
                <a:off x="9626280" y="6318785"/>
                <a:ext cx="129240" cy="107640"/>
              </p14:xfrm>
            </p:contentPart>
          </mc:Choice>
          <mc:Fallback>
            <p:pic>
              <p:nvPicPr>
                <p:cNvPr id="47" name="Ink 46">
                  <a:extLst>
                    <a:ext uri="{FF2B5EF4-FFF2-40B4-BE49-F238E27FC236}">
                      <a16:creationId xmlns:a16="http://schemas.microsoft.com/office/drawing/2014/main" id="{0C44AE92-AC12-31AA-5948-268422987A61}"/>
                    </a:ext>
                  </a:extLst>
                </p:cNvPr>
                <p:cNvPicPr/>
                <p:nvPr/>
              </p:nvPicPr>
              <p:blipFill>
                <a:blip r:embed="rId25"/>
                <a:stretch>
                  <a:fillRect/>
                </a:stretch>
              </p:blipFill>
              <p:spPr>
                <a:xfrm>
                  <a:off x="9610800" y="6303665"/>
                  <a:ext cx="1598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8" name="Ink 47">
                  <a:extLst>
                    <a:ext uri="{FF2B5EF4-FFF2-40B4-BE49-F238E27FC236}">
                      <a16:creationId xmlns:a16="http://schemas.microsoft.com/office/drawing/2014/main" id="{973E2460-CCEC-E761-DF24-06E8956C39EB}"/>
                    </a:ext>
                  </a:extLst>
                </p14:cNvPr>
                <p14:cNvContentPartPr/>
                <p14:nvPr/>
              </p14:nvContentPartPr>
              <p14:xfrm>
                <a:off x="9447000" y="6493745"/>
                <a:ext cx="331200" cy="19800"/>
              </p14:xfrm>
            </p:contentPart>
          </mc:Choice>
          <mc:Fallback>
            <p:pic>
              <p:nvPicPr>
                <p:cNvPr id="48" name="Ink 47">
                  <a:extLst>
                    <a:ext uri="{FF2B5EF4-FFF2-40B4-BE49-F238E27FC236}">
                      <a16:creationId xmlns:a16="http://schemas.microsoft.com/office/drawing/2014/main" id="{973E2460-CCEC-E761-DF24-06E8956C39EB}"/>
                    </a:ext>
                  </a:extLst>
                </p:cNvPr>
                <p:cNvPicPr/>
                <p:nvPr/>
              </p:nvPicPr>
              <p:blipFill>
                <a:blip r:embed="rId27"/>
                <a:stretch>
                  <a:fillRect/>
                </a:stretch>
              </p:blipFill>
              <p:spPr>
                <a:xfrm>
                  <a:off x="9431520" y="6478625"/>
                  <a:ext cx="36180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9" name="Ink 48">
                  <a:extLst>
                    <a:ext uri="{FF2B5EF4-FFF2-40B4-BE49-F238E27FC236}">
                      <a16:creationId xmlns:a16="http://schemas.microsoft.com/office/drawing/2014/main" id="{27FE6CA9-90C3-BE2F-F1FE-BAE1143519CE}"/>
                    </a:ext>
                  </a:extLst>
                </p14:cNvPr>
                <p14:cNvContentPartPr/>
                <p14:nvPr/>
              </p14:nvContentPartPr>
              <p14:xfrm>
                <a:off x="9515760" y="6576545"/>
                <a:ext cx="121680" cy="116640"/>
              </p14:xfrm>
            </p:contentPart>
          </mc:Choice>
          <mc:Fallback>
            <p:pic>
              <p:nvPicPr>
                <p:cNvPr id="49" name="Ink 48">
                  <a:extLst>
                    <a:ext uri="{FF2B5EF4-FFF2-40B4-BE49-F238E27FC236}">
                      <a16:creationId xmlns:a16="http://schemas.microsoft.com/office/drawing/2014/main" id="{27FE6CA9-90C3-BE2F-F1FE-BAE1143519CE}"/>
                    </a:ext>
                  </a:extLst>
                </p:cNvPr>
                <p:cNvPicPr/>
                <p:nvPr/>
              </p:nvPicPr>
              <p:blipFill>
                <a:blip r:embed="rId29"/>
                <a:stretch>
                  <a:fillRect/>
                </a:stretch>
              </p:blipFill>
              <p:spPr>
                <a:xfrm>
                  <a:off x="9500280" y="6561425"/>
                  <a:ext cx="1522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0" name="Ink 49">
                  <a:extLst>
                    <a:ext uri="{FF2B5EF4-FFF2-40B4-BE49-F238E27FC236}">
                      <a16:creationId xmlns:a16="http://schemas.microsoft.com/office/drawing/2014/main" id="{80AB8252-5D83-45B9-C6CD-AF1CB319EDF6}"/>
                    </a:ext>
                  </a:extLst>
                </p14:cNvPr>
                <p14:cNvContentPartPr/>
                <p14:nvPr/>
              </p14:nvContentPartPr>
              <p14:xfrm>
                <a:off x="9892680" y="6474665"/>
                <a:ext cx="74520" cy="5760"/>
              </p14:xfrm>
            </p:contentPart>
          </mc:Choice>
          <mc:Fallback>
            <p:pic>
              <p:nvPicPr>
                <p:cNvPr id="50" name="Ink 49">
                  <a:extLst>
                    <a:ext uri="{FF2B5EF4-FFF2-40B4-BE49-F238E27FC236}">
                      <a16:creationId xmlns:a16="http://schemas.microsoft.com/office/drawing/2014/main" id="{80AB8252-5D83-45B9-C6CD-AF1CB319EDF6}"/>
                    </a:ext>
                  </a:extLst>
                </p:cNvPr>
                <p:cNvPicPr/>
                <p:nvPr/>
              </p:nvPicPr>
              <p:blipFill>
                <a:blip r:embed="rId31"/>
                <a:stretch>
                  <a:fillRect/>
                </a:stretch>
              </p:blipFill>
              <p:spPr>
                <a:xfrm>
                  <a:off x="9877560" y="6459545"/>
                  <a:ext cx="1051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1" name="Ink 50">
                  <a:extLst>
                    <a:ext uri="{FF2B5EF4-FFF2-40B4-BE49-F238E27FC236}">
                      <a16:creationId xmlns:a16="http://schemas.microsoft.com/office/drawing/2014/main" id="{B878C85A-1BAD-9CB9-3FC7-7AF9EA59FBB4}"/>
                    </a:ext>
                  </a:extLst>
                </p14:cNvPr>
                <p14:cNvContentPartPr/>
                <p14:nvPr/>
              </p14:nvContentPartPr>
              <p14:xfrm>
                <a:off x="9899880" y="6540905"/>
                <a:ext cx="77040" cy="9000"/>
              </p14:xfrm>
            </p:contentPart>
          </mc:Choice>
          <mc:Fallback>
            <p:pic>
              <p:nvPicPr>
                <p:cNvPr id="51" name="Ink 50">
                  <a:extLst>
                    <a:ext uri="{FF2B5EF4-FFF2-40B4-BE49-F238E27FC236}">
                      <a16:creationId xmlns:a16="http://schemas.microsoft.com/office/drawing/2014/main" id="{B878C85A-1BAD-9CB9-3FC7-7AF9EA59FBB4}"/>
                    </a:ext>
                  </a:extLst>
                </p:cNvPr>
                <p:cNvPicPr/>
                <p:nvPr/>
              </p:nvPicPr>
              <p:blipFill>
                <a:blip r:embed="rId33"/>
                <a:stretch>
                  <a:fillRect/>
                </a:stretch>
              </p:blipFill>
              <p:spPr>
                <a:xfrm>
                  <a:off x="9884760" y="6525785"/>
                  <a:ext cx="1076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3" name="Ink 52">
                  <a:extLst>
                    <a:ext uri="{FF2B5EF4-FFF2-40B4-BE49-F238E27FC236}">
                      <a16:creationId xmlns:a16="http://schemas.microsoft.com/office/drawing/2014/main" id="{C031943D-3954-E1D0-F903-9558F2E32C33}"/>
                    </a:ext>
                  </a:extLst>
                </p14:cNvPr>
                <p14:cNvContentPartPr/>
                <p14:nvPr/>
              </p14:nvContentPartPr>
              <p14:xfrm>
                <a:off x="10134960" y="6343265"/>
                <a:ext cx="144000" cy="90360"/>
              </p14:xfrm>
            </p:contentPart>
          </mc:Choice>
          <mc:Fallback>
            <p:pic>
              <p:nvPicPr>
                <p:cNvPr id="53" name="Ink 52">
                  <a:extLst>
                    <a:ext uri="{FF2B5EF4-FFF2-40B4-BE49-F238E27FC236}">
                      <a16:creationId xmlns:a16="http://schemas.microsoft.com/office/drawing/2014/main" id="{C031943D-3954-E1D0-F903-9558F2E32C33}"/>
                    </a:ext>
                  </a:extLst>
                </p:cNvPr>
                <p:cNvPicPr/>
                <p:nvPr/>
              </p:nvPicPr>
              <p:blipFill>
                <a:blip r:embed="rId35"/>
                <a:stretch>
                  <a:fillRect/>
                </a:stretch>
              </p:blipFill>
              <p:spPr>
                <a:xfrm>
                  <a:off x="10119480" y="6327785"/>
                  <a:ext cx="17460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5" name="Ink 54">
                  <a:extLst>
                    <a:ext uri="{FF2B5EF4-FFF2-40B4-BE49-F238E27FC236}">
                      <a16:creationId xmlns:a16="http://schemas.microsoft.com/office/drawing/2014/main" id="{2F7289E6-4091-ECC9-FEC8-8CFD283D06B0}"/>
                    </a:ext>
                  </a:extLst>
                </p14:cNvPr>
                <p14:cNvContentPartPr/>
                <p14:nvPr/>
              </p14:nvContentPartPr>
              <p14:xfrm>
                <a:off x="10349160" y="6268385"/>
                <a:ext cx="70920" cy="172080"/>
              </p14:xfrm>
            </p:contentPart>
          </mc:Choice>
          <mc:Fallback>
            <p:pic>
              <p:nvPicPr>
                <p:cNvPr id="55" name="Ink 54">
                  <a:extLst>
                    <a:ext uri="{FF2B5EF4-FFF2-40B4-BE49-F238E27FC236}">
                      <a16:creationId xmlns:a16="http://schemas.microsoft.com/office/drawing/2014/main" id="{2F7289E6-4091-ECC9-FEC8-8CFD283D06B0}"/>
                    </a:ext>
                  </a:extLst>
                </p:cNvPr>
                <p:cNvPicPr/>
                <p:nvPr/>
              </p:nvPicPr>
              <p:blipFill>
                <a:blip r:embed="rId37"/>
                <a:stretch>
                  <a:fillRect/>
                </a:stretch>
              </p:blipFill>
              <p:spPr>
                <a:xfrm>
                  <a:off x="10333680" y="6252905"/>
                  <a:ext cx="10152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6" name="Ink 55">
                  <a:extLst>
                    <a:ext uri="{FF2B5EF4-FFF2-40B4-BE49-F238E27FC236}">
                      <a16:creationId xmlns:a16="http://schemas.microsoft.com/office/drawing/2014/main" id="{21807733-9F2A-03A6-B944-6A07862D49A5}"/>
                    </a:ext>
                  </a:extLst>
                </p14:cNvPr>
                <p14:cNvContentPartPr/>
                <p14:nvPr/>
              </p14:nvContentPartPr>
              <p14:xfrm>
                <a:off x="10395240" y="6355865"/>
                <a:ext cx="70200" cy="96120"/>
              </p14:xfrm>
            </p:contentPart>
          </mc:Choice>
          <mc:Fallback>
            <p:pic>
              <p:nvPicPr>
                <p:cNvPr id="56" name="Ink 55">
                  <a:extLst>
                    <a:ext uri="{FF2B5EF4-FFF2-40B4-BE49-F238E27FC236}">
                      <a16:creationId xmlns:a16="http://schemas.microsoft.com/office/drawing/2014/main" id="{21807733-9F2A-03A6-B944-6A07862D49A5}"/>
                    </a:ext>
                  </a:extLst>
                </p:cNvPr>
                <p:cNvPicPr/>
                <p:nvPr/>
              </p:nvPicPr>
              <p:blipFill>
                <a:blip r:embed="rId39"/>
                <a:stretch>
                  <a:fillRect/>
                </a:stretch>
              </p:blipFill>
              <p:spPr>
                <a:xfrm>
                  <a:off x="10379760" y="6340745"/>
                  <a:ext cx="10080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7" name="Ink 56">
                  <a:extLst>
                    <a:ext uri="{FF2B5EF4-FFF2-40B4-BE49-F238E27FC236}">
                      <a16:creationId xmlns:a16="http://schemas.microsoft.com/office/drawing/2014/main" id="{54E7ED4D-A771-7B88-69E1-CF97210BCB6B}"/>
                    </a:ext>
                  </a:extLst>
                </p14:cNvPr>
                <p14:cNvContentPartPr/>
                <p14:nvPr/>
              </p14:nvContentPartPr>
              <p14:xfrm>
                <a:off x="10134600" y="6522905"/>
                <a:ext cx="329040" cy="8640"/>
              </p14:xfrm>
            </p:contentPart>
          </mc:Choice>
          <mc:Fallback>
            <p:pic>
              <p:nvPicPr>
                <p:cNvPr id="57" name="Ink 56">
                  <a:extLst>
                    <a:ext uri="{FF2B5EF4-FFF2-40B4-BE49-F238E27FC236}">
                      <a16:creationId xmlns:a16="http://schemas.microsoft.com/office/drawing/2014/main" id="{54E7ED4D-A771-7B88-69E1-CF97210BCB6B}"/>
                    </a:ext>
                  </a:extLst>
                </p:cNvPr>
                <p:cNvPicPr/>
                <p:nvPr/>
              </p:nvPicPr>
              <p:blipFill>
                <a:blip r:embed="rId41"/>
                <a:stretch>
                  <a:fillRect/>
                </a:stretch>
              </p:blipFill>
              <p:spPr>
                <a:xfrm>
                  <a:off x="10119120" y="6507425"/>
                  <a:ext cx="359640" cy="39240"/>
                </a:xfrm>
                <a:prstGeom prst="rect">
                  <a:avLst/>
                </a:prstGeom>
              </p:spPr>
            </p:pic>
          </mc:Fallback>
        </mc:AlternateContent>
      </p:grpSp>
      <p:grpSp>
        <p:nvGrpSpPr>
          <p:cNvPr id="62" name="Group 61">
            <a:extLst>
              <a:ext uri="{FF2B5EF4-FFF2-40B4-BE49-F238E27FC236}">
                <a16:creationId xmlns:a16="http://schemas.microsoft.com/office/drawing/2014/main" id="{6E331944-E79B-73CE-F102-32242763632F}"/>
              </a:ext>
            </a:extLst>
          </p:cNvPr>
          <p:cNvGrpSpPr/>
          <p:nvPr/>
        </p:nvGrpSpPr>
        <p:grpSpPr>
          <a:xfrm>
            <a:off x="10178520" y="6596705"/>
            <a:ext cx="216720" cy="172800"/>
            <a:chOff x="10178520" y="6596705"/>
            <a:chExt cx="216720" cy="172800"/>
          </a:xfrm>
        </p:grpSpPr>
        <mc:AlternateContent xmlns:mc="http://schemas.openxmlformats.org/markup-compatibility/2006">
          <mc:Choice xmlns:p14="http://schemas.microsoft.com/office/powerpoint/2010/main" Requires="p14">
            <p:contentPart p14:bwMode="auto" r:id="rId42">
              <p14:nvContentPartPr>
                <p14:cNvPr id="59" name="Ink 58">
                  <a:extLst>
                    <a:ext uri="{FF2B5EF4-FFF2-40B4-BE49-F238E27FC236}">
                      <a16:creationId xmlns:a16="http://schemas.microsoft.com/office/drawing/2014/main" id="{5F7FE967-DBC1-DBB3-0EC1-F6FEBA863352}"/>
                    </a:ext>
                  </a:extLst>
                </p14:cNvPr>
                <p14:cNvContentPartPr/>
                <p14:nvPr/>
              </p14:nvContentPartPr>
              <p14:xfrm>
                <a:off x="10178520" y="6596705"/>
                <a:ext cx="82800" cy="135720"/>
              </p14:xfrm>
            </p:contentPart>
          </mc:Choice>
          <mc:Fallback>
            <p:pic>
              <p:nvPicPr>
                <p:cNvPr id="59" name="Ink 58">
                  <a:extLst>
                    <a:ext uri="{FF2B5EF4-FFF2-40B4-BE49-F238E27FC236}">
                      <a16:creationId xmlns:a16="http://schemas.microsoft.com/office/drawing/2014/main" id="{5F7FE967-DBC1-DBB3-0EC1-F6FEBA863352}"/>
                    </a:ext>
                  </a:extLst>
                </p:cNvPr>
                <p:cNvPicPr/>
                <p:nvPr/>
              </p:nvPicPr>
              <p:blipFill>
                <a:blip r:embed="rId43"/>
                <a:stretch>
                  <a:fillRect/>
                </a:stretch>
              </p:blipFill>
              <p:spPr>
                <a:xfrm>
                  <a:off x="10163040" y="6581225"/>
                  <a:ext cx="1134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60" name="Ink 59">
                  <a:extLst>
                    <a:ext uri="{FF2B5EF4-FFF2-40B4-BE49-F238E27FC236}">
                      <a16:creationId xmlns:a16="http://schemas.microsoft.com/office/drawing/2014/main" id="{0D242C19-746F-99A0-D9E3-9F4A5A11C6D3}"/>
                    </a:ext>
                  </a:extLst>
                </p14:cNvPr>
                <p14:cNvContentPartPr/>
                <p14:nvPr/>
              </p14:nvContentPartPr>
              <p14:xfrm>
                <a:off x="10212000" y="6674465"/>
                <a:ext cx="61200" cy="55440"/>
              </p14:xfrm>
            </p:contentPart>
          </mc:Choice>
          <mc:Fallback>
            <p:pic>
              <p:nvPicPr>
                <p:cNvPr id="60" name="Ink 59">
                  <a:extLst>
                    <a:ext uri="{FF2B5EF4-FFF2-40B4-BE49-F238E27FC236}">
                      <a16:creationId xmlns:a16="http://schemas.microsoft.com/office/drawing/2014/main" id="{0D242C19-746F-99A0-D9E3-9F4A5A11C6D3}"/>
                    </a:ext>
                  </a:extLst>
                </p:cNvPr>
                <p:cNvPicPr/>
                <p:nvPr/>
              </p:nvPicPr>
              <p:blipFill>
                <a:blip r:embed="rId45"/>
                <a:stretch>
                  <a:fillRect/>
                </a:stretch>
              </p:blipFill>
              <p:spPr>
                <a:xfrm>
                  <a:off x="10196880" y="6659345"/>
                  <a:ext cx="918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61" name="Ink 60">
                  <a:extLst>
                    <a:ext uri="{FF2B5EF4-FFF2-40B4-BE49-F238E27FC236}">
                      <a16:creationId xmlns:a16="http://schemas.microsoft.com/office/drawing/2014/main" id="{B2A20265-E787-615C-7846-75C0A450A4DA}"/>
                    </a:ext>
                  </a:extLst>
                </p14:cNvPr>
                <p14:cNvContentPartPr/>
                <p14:nvPr/>
              </p14:nvContentPartPr>
              <p14:xfrm>
                <a:off x="10332960" y="6702185"/>
                <a:ext cx="62280" cy="67320"/>
              </p14:xfrm>
            </p:contentPart>
          </mc:Choice>
          <mc:Fallback>
            <p:pic>
              <p:nvPicPr>
                <p:cNvPr id="61" name="Ink 60">
                  <a:extLst>
                    <a:ext uri="{FF2B5EF4-FFF2-40B4-BE49-F238E27FC236}">
                      <a16:creationId xmlns:a16="http://schemas.microsoft.com/office/drawing/2014/main" id="{B2A20265-E787-615C-7846-75C0A450A4DA}"/>
                    </a:ext>
                  </a:extLst>
                </p:cNvPr>
                <p:cNvPicPr/>
                <p:nvPr/>
              </p:nvPicPr>
              <p:blipFill>
                <a:blip r:embed="rId47"/>
                <a:stretch>
                  <a:fillRect/>
                </a:stretch>
              </p:blipFill>
              <p:spPr>
                <a:xfrm>
                  <a:off x="10317840" y="6687065"/>
                  <a:ext cx="92880" cy="97560"/>
                </a:xfrm>
                <a:prstGeom prst="rect">
                  <a:avLst/>
                </a:prstGeom>
              </p:spPr>
            </p:pic>
          </mc:Fallback>
        </mc:AlternateContent>
      </p:grpSp>
      <p:grpSp>
        <p:nvGrpSpPr>
          <p:cNvPr id="65" name="Group 64">
            <a:extLst>
              <a:ext uri="{FF2B5EF4-FFF2-40B4-BE49-F238E27FC236}">
                <a16:creationId xmlns:a16="http://schemas.microsoft.com/office/drawing/2014/main" id="{95940CAD-F1CB-F577-0F2E-D9BD5B86B378}"/>
              </a:ext>
            </a:extLst>
          </p:cNvPr>
          <p:cNvGrpSpPr/>
          <p:nvPr/>
        </p:nvGrpSpPr>
        <p:grpSpPr>
          <a:xfrm>
            <a:off x="10113949" y="2083334"/>
            <a:ext cx="203760" cy="554040"/>
            <a:chOff x="10113949" y="2083334"/>
            <a:chExt cx="203760" cy="554040"/>
          </a:xfrm>
        </p:grpSpPr>
        <mc:AlternateContent xmlns:mc="http://schemas.openxmlformats.org/markup-compatibility/2006">
          <mc:Choice xmlns:p14="http://schemas.microsoft.com/office/powerpoint/2010/main" Requires="p14">
            <p:contentPart p14:bwMode="auto" r:id="rId48">
              <p14:nvContentPartPr>
                <p14:cNvPr id="63" name="Ink 62">
                  <a:extLst>
                    <a:ext uri="{FF2B5EF4-FFF2-40B4-BE49-F238E27FC236}">
                      <a16:creationId xmlns:a16="http://schemas.microsoft.com/office/drawing/2014/main" id="{B91F08C1-AE76-F490-4D50-FADD1738481C}"/>
                    </a:ext>
                  </a:extLst>
                </p14:cNvPr>
                <p14:cNvContentPartPr/>
                <p14:nvPr/>
              </p14:nvContentPartPr>
              <p14:xfrm>
                <a:off x="10113949" y="2083334"/>
                <a:ext cx="203760" cy="554040"/>
              </p14:xfrm>
            </p:contentPart>
          </mc:Choice>
          <mc:Fallback>
            <p:pic>
              <p:nvPicPr>
                <p:cNvPr id="63" name="Ink 62">
                  <a:extLst>
                    <a:ext uri="{FF2B5EF4-FFF2-40B4-BE49-F238E27FC236}">
                      <a16:creationId xmlns:a16="http://schemas.microsoft.com/office/drawing/2014/main" id="{B91F08C1-AE76-F490-4D50-FADD1738481C}"/>
                    </a:ext>
                  </a:extLst>
                </p:cNvPr>
                <p:cNvPicPr/>
                <p:nvPr/>
              </p:nvPicPr>
              <p:blipFill>
                <a:blip r:embed="rId49"/>
                <a:stretch>
                  <a:fillRect/>
                </a:stretch>
              </p:blipFill>
              <p:spPr>
                <a:xfrm>
                  <a:off x="10098829" y="2067854"/>
                  <a:ext cx="234360" cy="5846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4" name="Ink 63">
                  <a:extLst>
                    <a:ext uri="{FF2B5EF4-FFF2-40B4-BE49-F238E27FC236}">
                      <a16:creationId xmlns:a16="http://schemas.microsoft.com/office/drawing/2014/main" id="{BEE90E49-AB25-3F68-298E-9D0388F1FF52}"/>
                    </a:ext>
                  </a:extLst>
                </p14:cNvPr>
                <p14:cNvContentPartPr/>
                <p14:nvPr/>
              </p14:nvContentPartPr>
              <p14:xfrm>
                <a:off x="10121509" y="2555294"/>
                <a:ext cx="129240" cy="47880"/>
              </p14:xfrm>
            </p:contentPart>
          </mc:Choice>
          <mc:Fallback>
            <p:pic>
              <p:nvPicPr>
                <p:cNvPr id="64" name="Ink 63">
                  <a:extLst>
                    <a:ext uri="{FF2B5EF4-FFF2-40B4-BE49-F238E27FC236}">
                      <a16:creationId xmlns:a16="http://schemas.microsoft.com/office/drawing/2014/main" id="{BEE90E49-AB25-3F68-298E-9D0388F1FF52}"/>
                    </a:ext>
                  </a:extLst>
                </p:cNvPr>
                <p:cNvPicPr/>
                <p:nvPr/>
              </p:nvPicPr>
              <p:blipFill>
                <a:blip r:embed="rId51"/>
                <a:stretch>
                  <a:fillRect/>
                </a:stretch>
              </p:blipFill>
              <p:spPr>
                <a:xfrm>
                  <a:off x="10106389" y="2540174"/>
                  <a:ext cx="159840" cy="78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2">
            <p14:nvContentPartPr>
              <p14:cNvPr id="66" name="Ink 65">
                <a:extLst>
                  <a:ext uri="{FF2B5EF4-FFF2-40B4-BE49-F238E27FC236}">
                    <a16:creationId xmlns:a16="http://schemas.microsoft.com/office/drawing/2014/main" id="{F7713C0B-E529-E344-3A60-3D11DD6647FF}"/>
                  </a:ext>
                </a:extLst>
              </p14:cNvPr>
              <p14:cNvContentPartPr/>
              <p14:nvPr/>
            </p14:nvContentPartPr>
            <p14:xfrm>
              <a:off x="6510709" y="2053814"/>
              <a:ext cx="344880" cy="539280"/>
            </p14:xfrm>
          </p:contentPart>
        </mc:Choice>
        <mc:Fallback>
          <p:pic>
            <p:nvPicPr>
              <p:cNvPr id="66" name="Ink 65">
                <a:extLst>
                  <a:ext uri="{FF2B5EF4-FFF2-40B4-BE49-F238E27FC236}">
                    <a16:creationId xmlns:a16="http://schemas.microsoft.com/office/drawing/2014/main" id="{F7713C0B-E529-E344-3A60-3D11DD6647FF}"/>
                  </a:ext>
                </a:extLst>
              </p:cNvPr>
              <p:cNvPicPr/>
              <p:nvPr/>
            </p:nvPicPr>
            <p:blipFill>
              <a:blip r:embed="rId53"/>
              <a:stretch>
                <a:fillRect/>
              </a:stretch>
            </p:blipFill>
            <p:spPr>
              <a:xfrm>
                <a:off x="6495589" y="2038334"/>
                <a:ext cx="375480" cy="5698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9" name="Ink 68">
                <a:extLst>
                  <a:ext uri="{FF2B5EF4-FFF2-40B4-BE49-F238E27FC236}">
                    <a16:creationId xmlns:a16="http://schemas.microsoft.com/office/drawing/2014/main" id="{496DA348-1131-879B-5DAC-8BCEEF519636}"/>
                  </a:ext>
                </a:extLst>
              </p14:cNvPr>
              <p14:cNvContentPartPr/>
              <p14:nvPr/>
            </p14:nvContentPartPr>
            <p14:xfrm>
              <a:off x="9732833" y="4856591"/>
              <a:ext cx="887400" cy="467640"/>
            </p14:xfrm>
          </p:contentPart>
        </mc:Choice>
        <mc:Fallback>
          <p:pic>
            <p:nvPicPr>
              <p:cNvPr id="69" name="Ink 68">
                <a:extLst>
                  <a:ext uri="{FF2B5EF4-FFF2-40B4-BE49-F238E27FC236}">
                    <a16:creationId xmlns:a16="http://schemas.microsoft.com/office/drawing/2014/main" id="{496DA348-1131-879B-5DAC-8BCEEF519636}"/>
                  </a:ext>
                </a:extLst>
              </p:cNvPr>
              <p:cNvPicPr/>
              <p:nvPr/>
            </p:nvPicPr>
            <p:blipFill>
              <a:blip r:embed="rId55"/>
              <a:stretch>
                <a:fillRect/>
              </a:stretch>
            </p:blipFill>
            <p:spPr>
              <a:xfrm>
                <a:off x="9725273" y="4849031"/>
                <a:ext cx="902160" cy="482400"/>
              </a:xfrm>
              <a:prstGeom prst="rect">
                <a:avLst/>
              </a:prstGeom>
            </p:spPr>
          </p:pic>
        </mc:Fallback>
      </mc:AlternateContent>
      <p:grpSp>
        <p:nvGrpSpPr>
          <p:cNvPr id="91" name="Group 90">
            <a:extLst>
              <a:ext uri="{FF2B5EF4-FFF2-40B4-BE49-F238E27FC236}">
                <a16:creationId xmlns:a16="http://schemas.microsoft.com/office/drawing/2014/main" id="{2E8B90C7-5DD9-8220-4D6B-D1C7C3E7A151}"/>
              </a:ext>
            </a:extLst>
          </p:cNvPr>
          <p:cNvGrpSpPr/>
          <p:nvPr/>
        </p:nvGrpSpPr>
        <p:grpSpPr>
          <a:xfrm>
            <a:off x="8300753" y="1124471"/>
            <a:ext cx="364320" cy="920160"/>
            <a:chOff x="8300753" y="1124471"/>
            <a:chExt cx="364320" cy="920160"/>
          </a:xfrm>
        </p:grpSpPr>
        <mc:AlternateContent xmlns:mc="http://schemas.openxmlformats.org/markup-compatibility/2006">
          <mc:Choice xmlns:p14="http://schemas.microsoft.com/office/powerpoint/2010/main" Requires="p14">
            <p:contentPart p14:bwMode="auto" r:id="rId56">
              <p14:nvContentPartPr>
                <p14:cNvPr id="70" name="Ink 69">
                  <a:extLst>
                    <a:ext uri="{FF2B5EF4-FFF2-40B4-BE49-F238E27FC236}">
                      <a16:creationId xmlns:a16="http://schemas.microsoft.com/office/drawing/2014/main" id="{9E28E0B9-B8D0-D35D-99FA-295DC2548E19}"/>
                    </a:ext>
                  </a:extLst>
                </p14:cNvPr>
                <p14:cNvContentPartPr/>
                <p14:nvPr/>
              </p14:nvContentPartPr>
              <p14:xfrm>
                <a:off x="8455553" y="1241471"/>
                <a:ext cx="169560" cy="784800"/>
              </p14:xfrm>
            </p:contentPart>
          </mc:Choice>
          <mc:Fallback>
            <p:pic>
              <p:nvPicPr>
                <p:cNvPr id="70" name="Ink 69">
                  <a:extLst>
                    <a:ext uri="{FF2B5EF4-FFF2-40B4-BE49-F238E27FC236}">
                      <a16:creationId xmlns:a16="http://schemas.microsoft.com/office/drawing/2014/main" id="{9E28E0B9-B8D0-D35D-99FA-295DC2548E19}"/>
                    </a:ext>
                  </a:extLst>
                </p:cNvPr>
                <p:cNvPicPr/>
                <p:nvPr/>
              </p:nvPicPr>
              <p:blipFill>
                <a:blip r:embed="rId57"/>
                <a:stretch>
                  <a:fillRect/>
                </a:stretch>
              </p:blipFill>
              <p:spPr>
                <a:xfrm>
                  <a:off x="8447993" y="1233911"/>
                  <a:ext cx="184680" cy="7999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71" name="Ink 70">
                  <a:extLst>
                    <a:ext uri="{FF2B5EF4-FFF2-40B4-BE49-F238E27FC236}">
                      <a16:creationId xmlns:a16="http://schemas.microsoft.com/office/drawing/2014/main" id="{04ACC13A-3F5F-93E3-8B8F-DEC521030EB5}"/>
                    </a:ext>
                  </a:extLst>
                </p14:cNvPr>
                <p14:cNvContentPartPr/>
                <p14:nvPr/>
              </p14:nvContentPartPr>
              <p14:xfrm>
                <a:off x="8614313" y="1140671"/>
                <a:ext cx="50760" cy="418320"/>
              </p14:xfrm>
            </p:contentPart>
          </mc:Choice>
          <mc:Fallback>
            <p:pic>
              <p:nvPicPr>
                <p:cNvPr id="71" name="Ink 70">
                  <a:extLst>
                    <a:ext uri="{FF2B5EF4-FFF2-40B4-BE49-F238E27FC236}">
                      <a16:creationId xmlns:a16="http://schemas.microsoft.com/office/drawing/2014/main" id="{04ACC13A-3F5F-93E3-8B8F-DEC521030EB5}"/>
                    </a:ext>
                  </a:extLst>
                </p:cNvPr>
                <p:cNvPicPr/>
                <p:nvPr/>
              </p:nvPicPr>
              <p:blipFill>
                <a:blip r:embed="rId59"/>
                <a:stretch>
                  <a:fillRect/>
                </a:stretch>
              </p:blipFill>
              <p:spPr>
                <a:xfrm>
                  <a:off x="8607113" y="1133471"/>
                  <a:ext cx="6588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2" name="Ink 71">
                  <a:extLst>
                    <a:ext uri="{FF2B5EF4-FFF2-40B4-BE49-F238E27FC236}">
                      <a16:creationId xmlns:a16="http://schemas.microsoft.com/office/drawing/2014/main" id="{C9004D09-A063-EB2E-588D-33DBB8AF207F}"/>
                    </a:ext>
                  </a:extLst>
                </p14:cNvPr>
                <p14:cNvContentPartPr/>
                <p14:nvPr/>
              </p14:nvContentPartPr>
              <p14:xfrm>
                <a:off x="8529353" y="1192511"/>
                <a:ext cx="127800" cy="718200"/>
              </p14:xfrm>
            </p:contentPart>
          </mc:Choice>
          <mc:Fallback>
            <p:pic>
              <p:nvPicPr>
                <p:cNvPr id="72" name="Ink 71">
                  <a:extLst>
                    <a:ext uri="{FF2B5EF4-FFF2-40B4-BE49-F238E27FC236}">
                      <a16:creationId xmlns:a16="http://schemas.microsoft.com/office/drawing/2014/main" id="{C9004D09-A063-EB2E-588D-33DBB8AF207F}"/>
                    </a:ext>
                  </a:extLst>
                </p:cNvPr>
                <p:cNvPicPr/>
                <p:nvPr/>
              </p:nvPicPr>
              <p:blipFill>
                <a:blip r:embed="rId61"/>
                <a:stretch>
                  <a:fillRect/>
                </a:stretch>
              </p:blipFill>
              <p:spPr>
                <a:xfrm>
                  <a:off x="8521793" y="1184951"/>
                  <a:ext cx="142920" cy="7333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73" name="Ink 72">
                  <a:extLst>
                    <a:ext uri="{FF2B5EF4-FFF2-40B4-BE49-F238E27FC236}">
                      <a16:creationId xmlns:a16="http://schemas.microsoft.com/office/drawing/2014/main" id="{7049C075-CD9F-E99D-FE9F-26B50D0FD878}"/>
                    </a:ext>
                  </a:extLst>
                </p14:cNvPr>
                <p14:cNvContentPartPr/>
                <p14:nvPr/>
              </p14:nvContentPartPr>
              <p14:xfrm>
                <a:off x="8477513" y="1631351"/>
                <a:ext cx="119160" cy="373320"/>
              </p14:xfrm>
            </p:contentPart>
          </mc:Choice>
          <mc:Fallback>
            <p:pic>
              <p:nvPicPr>
                <p:cNvPr id="73" name="Ink 72">
                  <a:extLst>
                    <a:ext uri="{FF2B5EF4-FFF2-40B4-BE49-F238E27FC236}">
                      <a16:creationId xmlns:a16="http://schemas.microsoft.com/office/drawing/2014/main" id="{7049C075-CD9F-E99D-FE9F-26B50D0FD878}"/>
                    </a:ext>
                  </a:extLst>
                </p:cNvPr>
                <p:cNvPicPr/>
                <p:nvPr/>
              </p:nvPicPr>
              <p:blipFill>
                <a:blip r:embed="rId63"/>
                <a:stretch>
                  <a:fillRect/>
                </a:stretch>
              </p:blipFill>
              <p:spPr>
                <a:xfrm>
                  <a:off x="8467433" y="1621271"/>
                  <a:ext cx="13932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4" name="Ink 73">
                  <a:extLst>
                    <a:ext uri="{FF2B5EF4-FFF2-40B4-BE49-F238E27FC236}">
                      <a16:creationId xmlns:a16="http://schemas.microsoft.com/office/drawing/2014/main" id="{3AAFB07B-DAA5-5C93-ECE4-A28599522EC0}"/>
                    </a:ext>
                  </a:extLst>
                </p14:cNvPr>
                <p14:cNvContentPartPr/>
                <p14:nvPr/>
              </p14:nvContentPartPr>
              <p14:xfrm>
                <a:off x="8480033" y="1765631"/>
                <a:ext cx="81720" cy="238680"/>
              </p14:xfrm>
            </p:contentPart>
          </mc:Choice>
          <mc:Fallback>
            <p:pic>
              <p:nvPicPr>
                <p:cNvPr id="74" name="Ink 73">
                  <a:extLst>
                    <a:ext uri="{FF2B5EF4-FFF2-40B4-BE49-F238E27FC236}">
                      <a16:creationId xmlns:a16="http://schemas.microsoft.com/office/drawing/2014/main" id="{3AAFB07B-DAA5-5C93-ECE4-A28599522EC0}"/>
                    </a:ext>
                  </a:extLst>
                </p:cNvPr>
                <p:cNvPicPr/>
                <p:nvPr/>
              </p:nvPicPr>
              <p:blipFill>
                <a:blip r:embed="rId65"/>
                <a:stretch>
                  <a:fillRect/>
                </a:stretch>
              </p:blipFill>
              <p:spPr>
                <a:xfrm>
                  <a:off x="8469953" y="1755551"/>
                  <a:ext cx="10188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76" name="Ink 75">
                  <a:extLst>
                    <a:ext uri="{FF2B5EF4-FFF2-40B4-BE49-F238E27FC236}">
                      <a16:creationId xmlns:a16="http://schemas.microsoft.com/office/drawing/2014/main" id="{79B91166-882D-F6DE-F8C5-D66BBB07B160}"/>
                    </a:ext>
                  </a:extLst>
                </p14:cNvPr>
                <p14:cNvContentPartPr/>
                <p14:nvPr/>
              </p14:nvContentPartPr>
              <p14:xfrm>
                <a:off x="8345033" y="1760231"/>
                <a:ext cx="99000" cy="264960"/>
              </p14:xfrm>
            </p:contentPart>
          </mc:Choice>
          <mc:Fallback>
            <p:pic>
              <p:nvPicPr>
                <p:cNvPr id="76" name="Ink 75">
                  <a:extLst>
                    <a:ext uri="{FF2B5EF4-FFF2-40B4-BE49-F238E27FC236}">
                      <a16:creationId xmlns:a16="http://schemas.microsoft.com/office/drawing/2014/main" id="{79B91166-882D-F6DE-F8C5-D66BBB07B160}"/>
                    </a:ext>
                  </a:extLst>
                </p:cNvPr>
                <p:cNvPicPr/>
                <p:nvPr/>
              </p:nvPicPr>
              <p:blipFill>
                <a:blip r:embed="rId67"/>
                <a:stretch>
                  <a:fillRect/>
                </a:stretch>
              </p:blipFill>
              <p:spPr>
                <a:xfrm>
                  <a:off x="8337473" y="1752671"/>
                  <a:ext cx="11412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77" name="Ink 76">
                  <a:extLst>
                    <a:ext uri="{FF2B5EF4-FFF2-40B4-BE49-F238E27FC236}">
                      <a16:creationId xmlns:a16="http://schemas.microsoft.com/office/drawing/2014/main" id="{1FF7D65D-1434-BBFF-9ED9-A79F0E595BD4}"/>
                    </a:ext>
                  </a:extLst>
                </p14:cNvPr>
                <p14:cNvContentPartPr/>
                <p14:nvPr/>
              </p14:nvContentPartPr>
              <p14:xfrm>
                <a:off x="8312993" y="1497791"/>
                <a:ext cx="88920" cy="493560"/>
              </p14:xfrm>
            </p:contentPart>
          </mc:Choice>
          <mc:Fallback>
            <p:pic>
              <p:nvPicPr>
                <p:cNvPr id="77" name="Ink 76">
                  <a:extLst>
                    <a:ext uri="{FF2B5EF4-FFF2-40B4-BE49-F238E27FC236}">
                      <a16:creationId xmlns:a16="http://schemas.microsoft.com/office/drawing/2014/main" id="{1FF7D65D-1434-BBFF-9ED9-A79F0E595BD4}"/>
                    </a:ext>
                  </a:extLst>
                </p:cNvPr>
                <p:cNvPicPr/>
                <p:nvPr/>
              </p:nvPicPr>
              <p:blipFill>
                <a:blip r:embed="rId69"/>
                <a:stretch>
                  <a:fillRect/>
                </a:stretch>
              </p:blipFill>
              <p:spPr>
                <a:xfrm>
                  <a:off x="8305433" y="1490231"/>
                  <a:ext cx="104040" cy="5086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78" name="Ink 77">
                  <a:extLst>
                    <a:ext uri="{FF2B5EF4-FFF2-40B4-BE49-F238E27FC236}">
                      <a16:creationId xmlns:a16="http://schemas.microsoft.com/office/drawing/2014/main" id="{860972A7-E4CA-88D6-FC79-32F187F3F2B1}"/>
                    </a:ext>
                  </a:extLst>
                </p14:cNvPr>
                <p14:cNvContentPartPr/>
                <p14:nvPr/>
              </p14:nvContentPartPr>
              <p14:xfrm>
                <a:off x="8300753" y="1124471"/>
                <a:ext cx="66960" cy="752040"/>
              </p14:xfrm>
            </p:contentPart>
          </mc:Choice>
          <mc:Fallback>
            <p:pic>
              <p:nvPicPr>
                <p:cNvPr id="78" name="Ink 77">
                  <a:extLst>
                    <a:ext uri="{FF2B5EF4-FFF2-40B4-BE49-F238E27FC236}">
                      <a16:creationId xmlns:a16="http://schemas.microsoft.com/office/drawing/2014/main" id="{860972A7-E4CA-88D6-FC79-32F187F3F2B1}"/>
                    </a:ext>
                  </a:extLst>
                </p:cNvPr>
                <p:cNvPicPr/>
                <p:nvPr/>
              </p:nvPicPr>
              <p:blipFill>
                <a:blip r:embed="rId71"/>
                <a:stretch>
                  <a:fillRect/>
                </a:stretch>
              </p:blipFill>
              <p:spPr>
                <a:xfrm>
                  <a:off x="8293193" y="1116911"/>
                  <a:ext cx="82080" cy="7671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9" name="Ink 78">
                  <a:extLst>
                    <a:ext uri="{FF2B5EF4-FFF2-40B4-BE49-F238E27FC236}">
                      <a16:creationId xmlns:a16="http://schemas.microsoft.com/office/drawing/2014/main" id="{FF4F0F9A-830E-EE4A-571F-985241DE3A2E}"/>
                    </a:ext>
                  </a:extLst>
                </p14:cNvPr>
                <p14:cNvContentPartPr/>
                <p14:nvPr/>
              </p14:nvContentPartPr>
              <p14:xfrm>
                <a:off x="8343233" y="1273151"/>
                <a:ext cx="18360" cy="639720"/>
              </p14:xfrm>
            </p:contentPart>
          </mc:Choice>
          <mc:Fallback>
            <p:pic>
              <p:nvPicPr>
                <p:cNvPr id="79" name="Ink 78">
                  <a:extLst>
                    <a:ext uri="{FF2B5EF4-FFF2-40B4-BE49-F238E27FC236}">
                      <a16:creationId xmlns:a16="http://schemas.microsoft.com/office/drawing/2014/main" id="{FF4F0F9A-830E-EE4A-571F-985241DE3A2E}"/>
                    </a:ext>
                  </a:extLst>
                </p:cNvPr>
                <p:cNvPicPr/>
                <p:nvPr/>
              </p:nvPicPr>
              <p:blipFill>
                <a:blip r:embed="rId73"/>
                <a:stretch>
                  <a:fillRect/>
                </a:stretch>
              </p:blipFill>
              <p:spPr>
                <a:xfrm>
                  <a:off x="8335673" y="1265591"/>
                  <a:ext cx="33480" cy="6544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80" name="Ink 79">
                  <a:extLst>
                    <a:ext uri="{FF2B5EF4-FFF2-40B4-BE49-F238E27FC236}">
                      <a16:creationId xmlns:a16="http://schemas.microsoft.com/office/drawing/2014/main" id="{6DFEF8A3-4A20-61FB-D508-CCBF6C257C20}"/>
                    </a:ext>
                  </a:extLst>
                </p14:cNvPr>
                <p14:cNvContentPartPr/>
                <p14:nvPr/>
              </p14:nvContentPartPr>
              <p14:xfrm>
                <a:off x="8336753" y="1294031"/>
                <a:ext cx="37800" cy="653040"/>
              </p14:xfrm>
            </p:contentPart>
          </mc:Choice>
          <mc:Fallback>
            <p:pic>
              <p:nvPicPr>
                <p:cNvPr id="80" name="Ink 79">
                  <a:extLst>
                    <a:ext uri="{FF2B5EF4-FFF2-40B4-BE49-F238E27FC236}">
                      <a16:creationId xmlns:a16="http://schemas.microsoft.com/office/drawing/2014/main" id="{6DFEF8A3-4A20-61FB-D508-CCBF6C257C20}"/>
                    </a:ext>
                  </a:extLst>
                </p:cNvPr>
                <p:cNvPicPr/>
                <p:nvPr/>
              </p:nvPicPr>
              <p:blipFill>
                <a:blip r:embed="rId75"/>
                <a:stretch>
                  <a:fillRect/>
                </a:stretch>
              </p:blipFill>
              <p:spPr>
                <a:xfrm>
                  <a:off x="8329193" y="1286471"/>
                  <a:ext cx="52920" cy="6681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81" name="Ink 80">
                  <a:extLst>
                    <a:ext uri="{FF2B5EF4-FFF2-40B4-BE49-F238E27FC236}">
                      <a16:creationId xmlns:a16="http://schemas.microsoft.com/office/drawing/2014/main" id="{5E34CA71-378A-84F5-0316-AF532C7D82B1}"/>
                    </a:ext>
                  </a:extLst>
                </p14:cNvPr>
                <p14:cNvContentPartPr/>
                <p14:nvPr/>
              </p14:nvContentPartPr>
              <p14:xfrm>
                <a:off x="8367713" y="1223471"/>
                <a:ext cx="73080" cy="591840"/>
              </p14:xfrm>
            </p:contentPart>
          </mc:Choice>
          <mc:Fallback>
            <p:pic>
              <p:nvPicPr>
                <p:cNvPr id="81" name="Ink 80">
                  <a:extLst>
                    <a:ext uri="{FF2B5EF4-FFF2-40B4-BE49-F238E27FC236}">
                      <a16:creationId xmlns:a16="http://schemas.microsoft.com/office/drawing/2014/main" id="{5E34CA71-378A-84F5-0316-AF532C7D82B1}"/>
                    </a:ext>
                  </a:extLst>
                </p:cNvPr>
                <p:cNvPicPr/>
                <p:nvPr/>
              </p:nvPicPr>
              <p:blipFill>
                <a:blip r:embed="rId77"/>
                <a:stretch>
                  <a:fillRect/>
                </a:stretch>
              </p:blipFill>
              <p:spPr>
                <a:xfrm>
                  <a:off x="8360153" y="1215911"/>
                  <a:ext cx="88200" cy="6069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82" name="Ink 81">
                  <a:extLst>
                    <a:ext uri="{FF2B5EF4-FFF2-40B4-BE49-F238E27FC236}">
                      <a16:creationId xmlns:a16="http://schemas.microsoft.com/office/drawing/2014/main" id="{71B0C292-7E7C-94B4-44B4-0CA6E462B9EE}"/>
                    </a:ext>
                  </a:extLst>
                </p14:cNvPr>
                <p14:cNvContentPartPr/>
                <p14:nvPr/>
              </p14:nvContentPartPr>
              <p14:xfrm>
                <a:off x="8342873" y="1307711"/>
                <a:ext cx="38160" cy="600480"/>
              </p14:xfrm>
            </p:contentPart>
          </mc:Choice>
          <mc:Fallback>
            <p:pic>
              <p:nvPicPr>
                <p:cNvPr id="82" name="Ink 81">
                  <a:extLst>
                    <a:ext uri="{FF2B5EF4-FFF2-40B4-BE49-F238E27FC236}">
                      <a16:creationId xmlns:a16="http://schemas.microsoft.com/office/drawing/2014/main" id="{71B0C292-7E7C-94B4-44B4-0CA6E462B9EE}"/>
                    </a:ext>
                  </a:extLst>
                </p:cNvPr>
                <p:cNvPicPr/>
                <p:nvPr/>
              </p:nvPicPr>
              <p:blipFill>
                <a:blip r:embed="rId79"/>
                <a:stretch>
                  <a:fillRect/>
                </a:stretch>
              </p:blipFill>
              <p:spPr>
                <a:xfrm>
                  <a:off x="8335313" y="1300151"/>
                  <a:ext cx="52920" cy="6156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83" name="Ink 82">
                  <a:extLst>
                    <a:ext uri="{FF2B5EF4-FFF2-40B4-BE49-F238E27FC236}">
                      <a16:creationId xmlns:a16="http://schemas.microsoft.com/office/drawing/2014/main" id="{422F1CD9-4CE0-A6EA-3646-3F0AF6BE928D}"/>
                    </a:ext>
                  </a:extLst>
                </p14:cNvPr>
                <p14:cNvContentPartPr/>
                <p14:nvPr/>
              </p14:nvContentPartPr>
              <p14:xfrm>
                <a:off x="8338193" y="1409951"/>
                <a:ext cx="91440" cy="483120"/>
              </p14:xfrm>
            </p:contentPart>
          </mc:Choice>
          <mc:Fallback>
            <p:pic>
              <p:nvPicPr>
                <p:cNvPr id="83" name="Ink 82">
                  <a:extLst>
                    <a:ext uri="{FF2B5EF4-FFF2-40B4-BE49-F238E27FC236}">
                      <a16:creationId xmlns:a16="http://schemas.microsoft.com/office/drawing/2014/main" id="{422F1CD9-4CE0-A6EA-3646-3F0AF6BE928D}"/>
                    </a:ext>
                  </a:extLst>
                </p:cNvPr>
                <p:cNvPicPr/>
                <p:nvPr/>
              </p:nvPicPr>
              <p:blipFill>
                <a:blip r:embed="rId81"/>
                <a:stretch>
                  <a:fillRect/>
                </a:stretch>
              </p:blipFill>
              <p:spPr>
                <a:xfrm>
                  <a:off x="8330633" y="1402751"/>
                  <a:ext cx="10656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84" name="Ink 83">
                  <a:extLst>
                    <a:ext uri="{FF2B5EF4-FFF2-40B4-BE49-F238E27FC236}">
                      <a16:creationId xmlns:a16="http://schemas.microsoft.com/office/drawing/2014/main" id="{AB033916-1C48-5E16-E2E6-3118D7A76B25}"/>
                    </a:ext>
                  </a:extLst>
                </p14:cNvPr>
                <p14:cNvContentPartPr/>
                <p14:nvPr/>
              </p14:nvContentPartPr>
              <p14:xfrm>
                <a:off x="8338553" y="1531631"/>
                <a:ext cx="91800" cy="462240"/>
              </p14:xfrm>
            </p:contentPart>
          </mc:Choice>
          <mc:Fallback>
            <p:pic>
              <p:nvPicPr>
                <p:cNvPr id="84" name="Ink 83">
                  <a:extLst>
                    <a:ext uri="{FF2B5EF4-FFF2-40B4-BE49-F238E27FC236}">
                      <a16:creationId xmlns:a16="http://schemas.microsoft.com/office/drawing/2014/main" id="{AB033916-1C48-5E16-E2E6-3118D7A76B25}"/>
                    </a:ext>
                  </a:extLst>
                </p:cNvPr>
                <p:cNvPicPr/>
                <p:nvPr/>
              </p:nvPicPr>
              <p:blipFill>
                <a:blip r:embed="rId83"/>
                <a:stretch>
                  <a:fillRect/>
                </a:stretch>
              </p:blipFill>
              <p:spPr>
                <a:xfrm>
                  <a:off x="8330993" y="1524071"/>
                  <a:ext cx="106920" cy="4773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5" name="Ink 84">
                  <a:extLst>
                    <a:ext uri="{FF2B5EF4-FFF2-40B4-BE49-F238E27FC236}">
                      <a16:creationId xmlns:a16="http://schemas.microsoft.com/office/drawing/2014/main" id="{9F2E3820-11BC-C6A9-1E26-C4F41355D943}"/>
                    </a:ext>
                  </a:extLst>
                </p14:cNvPr>
                <p14:cNvContentPartPr/>
                <p14:nvPr/>
              </p14:nvContentPartPr>
              <p14:xfrm>
                <a:off x="8368433" y="1746911"/>
                <a:ext cx="106200" cy="269280"/>
              </p14:xfrm>
            </p:contentPart>
          </mc:Choice>
          <mc:Fallback>
            <p:pic>
              <p:nvPicPr>
                <p:cNvPr id="85" name="Ink 84">
                  <a:extLst>
                    <a:ext uri="{FF2B5EF4-FFF2-40B4-BE49-F238E27FC236}">
                      <a16:creationId xmlns:a16="http://schemas.microsoft.com/office/drawing/2014/main" id="{9F2E3820-11BC-C6A9-1E26-C4F41355D943}"/>
                    </a:ext>
                  </a:extLst>
                </p:cNvPr>
                <p:cNvPicPr/>
                <p:nvPr/>
              </p:nvPicPr>
              <p:blipFill>
                <a:blip r:embed="rId85"/>
                <a:stretch>
                  <a:fillRect/>
                </a:stretch>
              </p:blipFill>
              <p:spPr>
                <a:xfrm>
                  <a:off x="8360873" y="1739351"/>
                  <a:ext cx="12096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6" name="Ink 85">
                  <a:extLst>
                    <a:ext uri="{FF2B5EF4-FFF2-40B4-BE49-F238E27FC236}">
                      <a16:creationId xmlns:a16="http://schemas.microsoft.com/office/drawing/2014/main" id="{563C8608-1930-6F5E-CD4A-347B01D5514B}"/>
                    </a:ext>
                  </a:extLst>
                </p14:cNvPr>
                <p14:cNvContentPartPr/>
                <p14:nvPr/>
              </p14:nvContentPartPr>
              <p14:xfrm>
                <a:off x="8402993" y="1963631"/>
                <a:ext cx="120960" cy="81000"/>
              </p14:xfrm>
            </p:contentPart>
          </mc:Choice>
          <mc:Fallback>
            <p:pic>
              <p:nvPicPr>
                <p:cNvPr id="86" name="Ink 85">
                  <a:extLst>
                    <a:ext uri="{FF2B5EF4-FFF2-40B4-BE49-F238E27FC236}">
                      <a16:creationId xmlns:a16="http://schemas.microsoft.com/office/drawing/2014/main" id="{563C8608-1930-6F5E-CD4A-347B01D5514B}"/>
                    </a:ext>
                  </a:extLst>
                </p:cNvPr>
                <p:cNvPicPr/>
                <p:nvPr/>
              </p:nvPicPr>
              <p:blipFill>
                <a:blip r:embed="rId87"/>
                <a:stretch>
                  <a:fillRect/>
                </a:stretch>
              </p:blipFill>
              <p:spPr>
                <a:xfrm>
                  <a:off x="8392913" y="1953551"/>
                  <a:ext cx="14112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7" name="Ink 86">
                  <a:extLst>
                    <a:ext uri="{FF2B5EF4-FFF2-40B4-BE49-F238E27FC236}">
                      <a16:creationId xmlns:a16="http://schemas.microsoft.com/office/drawing/2014/main" id="{C47345C5-E010-D3A2-D323-B211D145031B}"/>
                    </a:ext>
                  </a:extLst>
                </p14:cNvPr>
                <p14:cNvContentPartPr/>
                <p14:nvPr/>
              </p14:nvContentPartPr>
              <p14:xfrm>
                <a:off x="8418473" y="1930151"/>
                <a:ext cx="122040" cy="56880"/>
              </p14:xfrm>
            </p:contentPart>
          </mc:Choice>
          <mc:Fallback>
            <p:pic>
              <p:nvPicPr>
                <p:cNvPr id="87" name="Ink 86">
                  <a:extLst>
                    <a:ext uri="{FF2B5EF4-FFF2-40B4-BE49-F238E27FC236}">
                      <a16:creationId xmlns:a16="http://schemas.microsoft.com/office/drawing/2014/main" id="{C47345C5-E010-D3A2-D323-B211D145031B}"/>
                    </a:ext>
                  </a:extLst>
                </p:cNvPr>
                <p:cNvPicPr/>
                <p:nvPr/>
              </p:nvPicPr>
              <p:blipFill>
                <a:blip r:embed="rId89"/>
                <a:stretch>
                  <a:fillRect/>
                </a:stretch>
              </p:blipFill>
              <p:spPr>
                <a:xfrm>
                  <a:off x="8408393" y="1920071"/>
                  <a:ext cx="1422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8" name="Ink 87">
                  <a:extLst>
                    <a:ext uri="{FF2B5EF4-FFF2-40B4-BE49-F238E27FC236}">
                      <a16:creationId xmlns:a16="http://schemas.microsoft.com/office/drawing/2014/main" id="{F76735A8-80A7-5CF5-07BF-79BD423C3F3D}"/>
                    </a:ext>
                  </a:extLst>
                </p14:cNvPr>
                <p14:cNvContentPartPr/>
                <p14:nvPr/>
              </p14:nvContentPartPr>
              <p14:xfrm>
                <a:off x="8414153" y="1914671"/>
                <a:ext cx="124560" cy="50760"/>
              </p14:xfrm>
            </p:contentPart>
          </mc:Choice>
          <mc:Fallback>
            <p:pic>
              <p:nvPicPr>
                <p:cNvPr id="88" name="Ink 87">
                  <a:extLst>
                    <a:ext uri="{FF2B5EF4-FFF2-40B4-BE49-F238E27FC236}">
                      <a16:creationId xmlns:a16="http://schemas.microsoft.com/office/drawing/2014/main" id="{F76735A8-80A7-5CF5-07BF-79BD423C3F3D}"/>
                    </a:ext>
                  </a:extLst>
                </p:cNvPr>
                <p:cNvPicPr/>
                <p:nvPr/>
              </p:nvPicPr>
              <p:blipFill>
                <a:blip r:embed="rId91"/>
                <a:stretch>
                  <a:fillRect/>
                </a:stretch>
              </p:blipFill>
              <p:spPr>
                <a:xfrm>
                  <a:off x="8403713" y="1904591"/>
                  <a:ext cx="14472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9" name="Ink 88">
                  <a:extLst>
                    <a:ext uri="{FF2B5EF4-FFF2-40B4-BE49-F238E27FC236}">
                      <a16:creationId xmlns:a16="http://schemas.microsoft.com/office/drawing/2014/main" id="{49D9DB4D-F354-2025-C6B5-B99B47A5CF3C}"/>
                    </a:ext>
                  </a:extLst>
                </p14:cNvPr>
                <p14:cNvContentPartPr/>
                <p14:nvPr/>
              </p14:nvContentPartPr>
              <p14:xfrm>
                <a:off x="8427833" y="1871471"/>
                <a:ext cx="114480" cy="58320"/>
              </p14:xfrm>
            </p:contentPart>
          </mc:Choice>
          <mc:Fallback>
            <p:pic>
              <p:nvPicPr>
                <p:cNvPr id="89" name="Ink 88">
                  <a:extLst>
                    <a:ext uri="{FF2B5EF4-FFF2-40B4-BE49-F238E27FC236}">
                      <a16:creationId xmlns:a16="http://schemas.microsoft.com/office/drawing/2014/main" id="{49D9DB4D-F354-2025-C6B5-B99B47A5CF3C}"/>
                    </a:ext>
                  </a:extLst>
                </p:cNvPr>
                <p:cNvPicPr/>
                <p:nvPr/>
              </p:nvPicPr>
              <p:blipFill>
                <a:blip r:embed="rId93"/>
                <a:stretch>
                  <a:fillRect/>
                </a:stretch>
              </p:blipFill>
              <p:spPr>
                <a:xfrm>
                  <a:off x="8417753" y="1861391"/>
                  <a:ext cx="1346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90" name="Ink 89">
                  <a:extLst>
                    <a:ext uri="{FF2B5EF4-FFF2-40B4-BE49-F238E27FC236}">
                      <a16:creationId xmlns:a16="http://schemas.microsoft.com/office/drawing/2014/main" id="{6039E386-7ACC-65A0-8AF8-F084039DC9D6}"/>
                    </a:ext>
                  </a:extLst>
                </p14:cNvPr>
                <p14:cNvContentPartPr/>
                <p14:nvPr/>
              </p14:nvContentPartPr>
              <p14:xfrm>
                <a:off x="8437193" y="1869311"/>
                <a:ext cx="121680" cy="48600"/>
              </p14:xfrm>
            </p:contentPart>
          </mc:Choice>
          <mc:Fallback>
            <p:pic>
              <p:nvPicPr>
                <p:cNvPr id="90" name="Ink 89">
                  <a:extLst>
                    <a:ext uri="{FF2B5EF4-FFF2-40B4-BE49-F238E27FC236}">
                      <a16:creationId xmlns:a16="http://schemas.microsoft.com/office/drawing/2014/main" id="{6039E386-7ACC-65A0-8AF8-F084039DC9D6}"/>
                    </a:ext>
                  </a:extLst>
                </p:cNvPr>
                <p:cNvPicPr/>
                <p:nvPr/>
              </p:nvPicPr>
              <p:blipFill>
                <a:blip r:embed="rId95"/>
                <a:stretch>
                  <a:fillRect/>
                </a:stretch>
              </p:blipFill>
              <p:spPr>
                <a:xfrm>
                  <a:off x="8427113" y="1859231"/>
                  <a:ext cx="141840" cy="68760"/>
                </a:xfrm>
                <a:prstGeom prst="rect">
                  <a:avLst/>
                </a:prstGeom>
              </p:spPr>
            </p:pic>
          </mc:Fallback>
        </mc:AlternateContent>
      </p:grpSp>
      <p:grpSp>
        <p:nvGrpSpPr>
          <p:cNvPr id="131" name="Group 130">
            <a:extLst>
              <a:ext uri="{FF2B5EF4-FFF2-40B4-BE49-F238E27FC236}">
                <a16:creationId xmlns:a16="http://schemas.microsoft.com/office/drawing/2014/main" id="{669A55C3-0A15-8209-22C0-8546C48D04FA}"/>
              </a:ext>
            </a:extLst>
          </p:cNvPr>
          <p:cNvGrpSpPr/>
          <p:nvPr/>
        </p:nvGrpSpPr>
        <p:grpSpPr>
          <a:xfrm>
            <a:off x="8324513" y="2638991"/>
            <a:ext cx="265680" cy="648000"/>
            <a:chOff x="8324513" y="2638991"/>
            <a:chExt cx="265680" cy="648000"/>
          </a:xfrm>
        </p:grpSpPr>
        <mc:AlternateContent xmlns:mc="http://schemas.openxmlformats.org/markup-compatibility/2006">
          <mc:Choice xmlns:p14="http://schemas.microsoft.com/office/powerpoint/2010/main" Requires="p14">
            <p:contentPart p14:bwMode="auto" r:id="rId96">
              <p14:nvContentPartPr>
                <p14:cNvPr id="92" name="Ink 91">
                  <a:extLst>
                    <a:ext uri="{FF2B5EF4-FFF2-40B4-BE49-F238E27FC236}">
                      <a16:creationId xmlns:a16="http://schemas.microsoft.com/office/drawing/2014/main" id="{3DF6A768-4F0C-C967-5D4B-9C62A3B44662}"/>
                    </a:ext>
                  </a:extLst>
                </p14:cNvPr>
                <p14:cNvContentPartPr/>
                <p14:nvPr/>
              </p14:nvContentPartPr>
              <p14:xfrm>
                <a:off x="8324513" y="2801351"/>
                <a:ext cx="40320" cy="283680"/>
              </p14:xfrm>
            </p:contentPart>
          </mc:Choice>
          <mc:Fallback>
            <p:pic>
              <p:nvPicPr>
                <p:cNvPr id="92" name="Ink 91">
                  <a:extLst>
                    <a:ext uri="{FF2B5EF4-FFF2-40B4-BE49-F238E27FC236}">
                      <a16:creationId xmlns:a16="http://schemas.microsoft.com/office/drawing/2014/main" id="{3DF6A768-4F0C-C967-5D4B-9C62A3B44662}"/>
                    </a:ext>
                  </a:extLst>
                </p:cNvPr>
                <p:cNvPicPr/>
                <p:nvPr/>
              </p:nvPicPr>
              <p:blipFill>
                <a:blip r:embed="rId97"/>
                <a:stretch>
                  <a:fillRect/>
                </a:stretch>
              </p:blipFill>
              <p:spPr>
                <a:xfrm>
                  <a:off x="8317313" y="2793791"/>
                  <a:ext cx="5544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3" name="Ink 92">
                  <a:extLst>
                    <a:ext uri="{FF2B5EF4-FFF2-40B4-BE49-F238E27FC236}">
                      <a16:creationId xmlns:a16="http://schemas.microsoft.com/office/drawing/2014/main" id="{BB155604-A650-FA5B-3F22-2C8C74105421}"/>
                    </a:ext>
                  </a:extLst>
                </p14:cNvPr>
                <p14:cNvContentPartPr/>
                <p14:nvPr/>
              </p14:nvContentPartPr>
              <p14:xfrm>
                <a:off x="8326313" y="2709191"/>
                <a:ext cx="99360" cy="195480"/>
              </p14:xfrm>
            </p:contentPart>
          </mc:Choice>
          <mc:Fallback>
            <p:pic>
              <p:nvPicPr>
                <p:cNvPr id="93" name="Ink 92">
                  <a:extLst>
                    <a:ext uri="{FF2B5EF4-FFF2-40B4-BE49-F238E27FC236}">
                      <a16:creationId xmlns:a16="http://schemas.microsoft.com/office/drawing/2014/main" id="{BB155604-A650-FA5B-3F22-2C8C74105421}"/>
                    </a:ext>
                  </a:extLst>
                </p:cNvPr>
                <p:cNvPicPr/>
                <p:nvPr/>
              </p:nvPicPr>
              <p:blipFill>
                <a:blip r:embed="rId99"/>
                <a:stretch>
                  <a:fillRect/>
                </a:stretch>
              </p:blipFill>
              <p:spPr>
                <a:xfrm>
                  <a:off x="8318753" y="2701631"/>
                  <a:ext cx="11448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4" name="Ink 93">
                  <a:extLst>
                    <a:ext uri="{FF2B5EF4-FFF2-40B4-BE49-F238E27FC236}">
                      <a16:creationId xmlns:a16="http://schemas.microsoft.com/office/drawing/2014/main" id="{831FC3E3-DF4C-BF9D-7573-35E1BA8D70DA}"/>
                    </a:ext>
                  </a:extLst>
                </p14:cNvPr>
                <p14:cNvContentPartPr/>
                <p14:nvPr/>
              </p14:nvContentPartPr>
              <p14:xfrm>
                <a:off x="8360873" y="2695511"/>
                <a:ext cx="87840" cy="58320"/>
              </p14:xfrm>
            </p:contentPart>
          </mc:Choice>
          <mc:Fallback>
            <p:pic>
              <p:nvPicPr>
                <p:cNvPr id="94" name="Ink 93">
                  <a:extLst>
                    <a:ext uri="{FF2B5EF4-FFF2-40B4-BE49-F238E27FC236}">
                      <a16:creationId xmlns:a16="http://schemas.microsoft.com/office/drawing/2014/main" id="{831FC3E3-DF4C-BF9D-7573-35E1BA8D70DA}"/>
                    </a:ext>
                  </a:extLst>
                </p:cNvPr>
                <p:cNvPicPr/>
                <p:nvPr/>
              </p:nvPicPr>
              <p:blipFill>
                <a:blip r:embed="rId101"/>
                <a:stretch>
                  <a:fillRect/>
                </a:stretch>
              </p:blipFill>
              <p:spPr>
                <a:xfrm>
                  <a:off x="8353313" y="2687951"/>
                  <a:ext cx="10260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5" name="Ink 94">
                  <a:extLst>
                    <a:ext uri="{FF2B5EF4-FFF2-40B4-BE49-F238E27FC236}">
                      <a16:creationId xmlns:a16="http://schemas.microsoft.com/office/drawing/2014/main" id="{48A95DFD-FCF4-586B-71C7-E526D674C25F}"/>
                    </a:ext>
                  </a:extLst>
                </p14:cNvPr>
                <p14:cNvContentPartPr/>
                <p14:nvPr/>
              </p14:nvContentPartPr>
              <p14:xfrm>
                <a:off x="8376353" y="2667791"/>
                <a:ext cx="119880" cy="31320"/>
              </p14:xfrm>
            </p:contentPart>
          </mc:Choice>
          <mc:Fallback>
            <p:pic>
              <p:nvPicPr>
                <p:cNvPr id="95" name="Ink 94">
                  <a:extLst>
                    <a:ext uri="{FF2B5EF4-FFF2-40B4-BE49-F238E27FC236}">
                      <a16:creationId xmlns:a16="http://schemas.microsoft.com/office/drawing/2014/main" id="{48A95DFD-FCF4-586B-71C7-E526D674C25F}"/>
                    </a:ext>
                  </a:extLst>
                </p:cNvPr>
                <p:cNvPicPr/>
                <p:nvPr/>
              </p:nvPicPr>
              <p:blipFill>
                <a:blip r:embed="rId103"/>
                <a:stretch>
                  <a:fillRect/>
                </a:stretch>
              </p:blipFill>
              <p:spPr>
                <a:xfrm>
                  <a:off x="8368793" y="2660231"/>
                  <a:ext cx="13500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6" name="Ink 95">
                  <a:extLst>
                    <a:ext uri="{FF2B5EF4-FFF2-40B4-BE49-F238E27FC236}">
                      <a16:creationId xmlns:a16="http://schemas.microsoft.com/office/drawing/2014/main" id="{FA7A0BF8-C450-F638-5276-E4C6F6F345AB}"/>
                    </a:ext>
                  </a:extLst>
                </p14:cNvPr>
                <p14:cNvContentPartPr/>
                <p14:nvPr/>
              </p14:nvContentPartPr>
              <p14:xfrm>
                <a:off x="8407313" y="2655551"/>
                <a:ext cx="98280" cy="45000"/>
              </p14:xfrm>
            </p:contentPart>
          </mc:Choice>
          <mc:Fallback>
            <p:pic>
              <p:nvPicPr>
                <p:cNvPr id="96" name="Ink 95">
                  <a:extLst>
                    <a:ext uri="{FF2B5EF4-FFF2-40B4-BE49-F238E27FC236}">
                      <a16:creationId xmlns:a16="http://schemas.microsoft.com/office/drawing/2014/main" id="{FA7A0BF8-C450-F638-5276-E4C6F6F345AB}"/>
                    </a:ext>
                  </a:extLst>
                </p:cNvPr>
                <p:cNvPicPr/>
                <p:nvPr/>
              </p:nvPicPr>
              <p:blipFill>
                <a:blip r:embed="rId105"/>
                <a:stretch>
                  <a:fillRect/>
                </a:stretch>
              </p:blipFill>
              <p:spPr>
                <a:xfrm>
                  <a:off x="8397233" y="2645471"/>
                  <a:ext cx="11844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7" name="Ink 96">
                  <a:extLst>
                    <a:ext uri="{FF2B5EF4-FFF2-40B4-BE49-F238E27FC236}">
                      <a16:creationId xmlns:a16="http://schemas.microsoft.com/office/drawing/2014/main" id="{46F81591-A670-9B0B-41DA-43FEA26C9C1C}"/>
                    </a:ext>
                  </a:extLst>
                </p14:cNvPr>
                <p14:cNvContentPartPr/>
                <p14:nvPr/>
              </p14:nvContentPartPr>
              <p14:xfrm>
                <a:off x="8468873" y="2663111"/>
                <a:ext cx="96840" cy="350280"/>
              </p14:xfrm>
            </p:contentPart>
          </mc:Choice>
          <mc:Fallback>
            <p:pic>
              <p:nvPicPr>
                <p:cNvPr id="97" name="Ink 96">
                  <a:extLst>
                    <a:ext uri="{FF2B5EF4-FFF2-40B4-BE49-F238E27FC236}">
                      <a16:creationId xmlns:a16="http://schemas.microsoft.com/office/drawing/2014/main" id="{46F81591-A670-9B0B-41DA-43FEA26C9C1C}"/>
                    </a:ext>
                  </a:extLst>
                </p:cNvPr>
                <p:cNvPicPr/>
                <p:nvPr/>
              </p:nvPicPr>
              <p:blipFill>
                <a:blip r:embed="rId107"/>
                <a:stretch>
                  <a:fillRect/>
                </a:stretch>
              </p:blipFill>
              <p:spPr>
                <a:xfrm>
                  <a:off x="8458793" y="2653031"/>
                  <a:ext cx="11700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8" name="Ink 97">
                  <a:extLst>
                    <a:ext uri="{FF2B5EF4-FFF2-40B4-BE49-F238E27FC236}">
                      <a16:creationId xmlns:a16="http://schemas.microsoft.com/office/drawing/2014/main" id="{A42277C0-67D0-60D0-8D1E-EB6F0FAA0FDE}"/>
                    </a:ext>
                  </a:extLst>
                </p14:cNvPr>
                <p14:cNvContentPartPr/>
                <p14:nvPr/>
              </p14:nvContentPartPr>
              <p14:xfrm>
                <a:off x="8542313" y="2791271"/>
                <a:ext cx="38160" cy="340560"/>
              </p14:xfrm>
            </p:contentPart>
          </mc:Choice>
          <mc:Fallback>
            <p:pic>
              <p:nvPicPr>
                <p:cNvPr id="98" name="Ink 97">
                  <a:extLst>
                    <a:ext uri="{FF2B5EF4-FFF2-40B4-BE49-F238E27FC236}">
                      <a16:creationId xmlns:a16="http://schemas.microsoft.com/office/drawing/2014/main" id="{A42277C0-67D0-60D0-8D1E-EB6F0FAA0FDE}"/>
                    </a:ext>
                  </a:extLst>
                </p:cNvPr>
                <p:cNvPicPr/>
                <p:nvPr/>
              </p:nvPicPr>
              <p:blipFill>
                <a:blip r:embed="rId109"/>
                <a:stretch>
                  <a:fillRect/>
                </a:stretch>
              </p:blipFill>
              <p:spPr>
                <a:xfrm>
                  <a:off x="8532233" y="2781191"/>
                  <a:ext cx="5832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9" name="Ink 98">
                  <a:extLst>
                    <a:ext uri="{FF2B5EF4-FFF2-40B4-BE49-F238E27FC236}">
                      <a16:creationId xmlns:a16="http://schemas.microsoft.com/office/drawing/2014/main" id="{07A54EF0-32A5-9DD9-5C03-48077F24499A}"/>
                    </a:ext>
                  </a:extLst>
                </p14:cNvPr>
                <p14:cNvContentPartPr/>
                <p14:nvPr/>
              </p14:nvContentPartPr>
              <p14:xfrm>
                <a:off x="8575073" y="2802431"/>
                <a:ext cx="15120" cy="50760"/>
              </p14:xfrm>
            </p:contentPart>
          </mc:Choice>
          <mc:Fallback>
            <p:pic>
              <p:nvPicPr>
                <p:cNvPr id="99" name="Ink 98">
                  <a:extLst>
                    <a:ext uri="{FF2B5EF4-FFF2-40B4-BE49-F238E27FC236}">
                      <a16:creationId xmlns:a16="http://schemas.microsoft.com/office/drawing/2014/main" id="{07A54EF0-32A5-9DD9-5C03-48077F24499A}"/>
                    </a:ext>
                  </a:extLst>
                </p:cNvPr>
                <p:cNvPicPr/>
                <p:nvPr/>
              </p:nvPicPr>
              <p:blipFill>
                <a:blip r:embed="rId111"/>
                <a:stretch>
                  <a:fillRect/>
                </a:stretch>
              </p:blipFill>
              <p:spPr>
                <a:xfrm>
                  <a:off x="8564993" y="2792351"/>
                  <a:ext cx="352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00" name="Ink 99">
                  <a:extLst>
                    <a:ext uri="{FF2B5EF4-FFF2-40B4-BE49-F238E27FC236}">
                      <a16:creationId xmlns:a16="http://schemas.microsoft.com/office/drawing/2014/main" id="{26D58586-CBEB-BFA9-FEAB-8B0667830DE4}"/>
                    </a:ext>
                  </a:extLst>
                </p14:cNvPr>
                <p14:cNvContentPartPr/>
                <p14:nvPr/>
              </p14:nvContentPartPr>
              <p14:xfrm>
                <a:off x="8402993" y="2692271"/>
                <a:ext cx="155520" cy="63720"/>
              </p14:xfrm>
            </p:contentPart>
          </mc:Choice>
          <mc:Fallback>
            <p:pic>
              <p:nvPicPr>
                <p:cNvPr id="100" name="Ink 99">
                  <a:extLst>
                    <a:ext uri="{FF2B5EF4-FFF2-40B4-BE49-F238E27FC236}">
                      <a16:creationId xmlns:a16="http://schemas.microsoft.com/office/drawing/2014/main" id="{26D58586-CBEB-BFA9-FEAB-8B0667830DE4}"/>
                    </a:ext>
                  </a:extLst>
                </p:cNvPr>
                <p:cNvPicPr/>
                <p:nvPr/>
              </p:nvPicPr>
              <p:blipFill>
                <a:blip r:embed="rId113"/>
                <a:stretch>
                  <a:fillRect/>
                </a:stretch>
              </p:blipFill>
              <p:spPr>
                <a:xfrm>
                  <a:off x="8392913" y="2682191"/>
                  <a:ext cx="17568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01" name="Ink 100">
                  <a:extLst>
                    <a:ext uri="{FF2B5EF4-FFF2-40B4-BE49-F238E27FC236}">
                      <a16:creationId xmlns:a16="http://schemas.microsoft.com/office/drawing/2014/main" id="{C3DAA758-642F-CEEB-3557-CC5445E64AC2}"/>
                    </a:ext>
                  </a:extLst>
                </p14:cNvPr>
                <p14:cNvContentPartPr/>
                <p14:nvPr/>
              </p14:nvContentPartPr>
              <p14:xfrm>
                <a:off x="8362673" y="2672111"/>
                <a:ext cx="202320" cy="116280"/>
              </p14:xfrm>
            </p:contentPart>
          </mc:Choice>
          <mc:Fallback>
            <p:pic>
              <p:nvPicPr>
                <p:cNvPr id="101" name="Ink 100">
                  <a:extLst>
                    <a:ext uri="{FF2B5EF4-FFF2-40B4-BE49-F238E27FC236}">
                      <a16:creationId xmlns:a16="http://schemas.microsoft.com/office/drawing/2014/main" id="{C3DAA758-642F-CEEB-3557-CC5445E64AC2}"/>
                    </a:ext>
                  </a:extLst>
                </p:cNvPr>
                <p:cNvPicPr/>
                <p:nvPr/>
              </p:nvPicPr>
              <p:blipFill>
                <a:blip r:embed="rId115"/>
                <a:stretch>
                  <a:fillRect/>
                </a:stretch>
              </p:blipFill>
              <p:spPr>
                <a:xfrm>
                  <a:off x="8352593" y="2662031"/>
                  <a:ext cx="22248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02" name="Ink 101">
                  <a:extLst>
                    <a:ext uri="{FF2B5EF4-FFF2-40B4-BE49-F238E27FC236}">
                      <a16:creationId xmlns:a16="http://schemas.microsoft.com/office/drawing/2014/main" id="{A0E6B05B-4407-3670-B3E0-870756A15D98}"/>
                    </a:ext>
                  </a:extLst>
                </p14:cNvPr>
                <p14:cNvContentPartPr/>
                <p14:nvPr/>
              </p14:nvContentPartPr>
              <p14:xfrm>
                <a:off x="8341433" y="2693351"/>
                <a:ext cx="65160" cy="273240"/>
              </p14:xfrm>
            </p:contentPart>
          </mc:Choice>
          <mc:Fallback>
            <p:pic>
              <p:nvPicPr>
                <p:cNvPr id="102" name="Ink 101">
                  <a:extLst>
                    <a:ext uri="{FF2B5EF4-FFF2-40B4-BE49-F238E27FC236}">
                      <a16:creationId xmlns:a16="http://schemas.microsoft.com/office/drawing/2014/main" id="{A0E6B05B-4407-3670-B3E0-870756A15D98}"/>
                    </a:ext>
                  </a:extLst>
                </p:cNvPr>
                <p:cNvPicPr/>
                <p:nvPr/>
              </p:nvPicPr>
              <p:blipFill>
                <a:blip r:embed="rId117"/>
                <a:stretch>
                  <a:fillRect/>
                </a:stretch>
              </p:blipFill>
              <p:spPr>
                <a:xfrm>
                  <a:off x="8333873" y="2685791"/>
                  <a:ext cx="8028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3" name="Ink 102">
                  <a:extLst>
                    <a:ext uri="{FF2B5EF4-FFF2-40B4-BE49-F238E27FC236}">
                      <a16:creationId xmlns:a16="http://schemas.microsoft.com/office/drawing/2014/main" id="{650C80DB-DE9B-00DE-94EF-C9E40469D7E2}"/>
                    </a:ext>
                  </a:extLst>
                </p14:cNvPr>
                <p14:cNvContentPartPr/>
                <p14:nvPr/>
              </p14:nvContentPartPr>
              <p14:xfrm>
                <a:off x="8333873" y="2767871"/>
                <a:ext cx="53280" cy="444240"/>
              </p14:xfrm>
            </p:contentPart>
          </mc:Choice>
          <mc:Fallback>
            <p:pic>
              <p:nvPicPr>
                <p:cNvPr id="103" name="Ink 102">
                  <a:extLst>
                    <a:ext uri="{FF2B5EF4-FFF2-40B4-BE49-F238E27FC236}">
                      <a16:creationId xmlns:a16="http://schemas.microsoft.com/office/drawing/2014/main" id="{650C80DB-DE9B-00DE-94EF-C9E40469D7E2}"/>
                    </a:ext>
                  </a:extLst>
                </p:cNvPr>
                <p:cNvPicPr/>
                <p:nvPr/>
              </p:nvPicPr>
              <p:blipFill>
                <a:blip r:embed="rId119"/>
                <a:stretch>
                  <a:fillRect/>
                </a:stretch>
              </p:blipFill>
              <p:spPr>
                <a:xfrm>
                  <a:off x="8326313" y="2760311"/>
                  <a:ext cx="68400" cy="4590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4" name="Ink 103">
                  <a:extLst>
                    <a:ext uri="{FF2B5EF4-FFF2-40B4-BE49-F238E27FC236}">
                      <a16:creationId xmlns:a16="http://schemas.microsoft.com/office/drawing/2014/main" id="{4F6DFB00-7AE4-2FE8-EC31-53D7125F1BD0}"/>
                    </a:ext>
                  </a:extLst>
                </p14:cNvPr>
                <p14:cNvContentPartPr/>
                <p14:nvPr/>
              </p14:nvContentPartPr>
              <p14:xfrm>
                <a:off x="8336753" y="2728631"/>
                <a:ext cx="56520" cy="318600"/>
              </p14:xfrm>
            </p:contentPart>
          </mc:Choice>
          <mc:Fallback>
            <p:pic>
              <p:nvPicPr>
                <p:cNvPr id="104" name="Ink 103">
                  <a:extLst>
                    <a:ext uri="{FF2B5EF4-FFF2-40B4-BE49-F238E27FC236}">
                      <a16:creationId xmlns:a16="http://schemas.microsoft.com/office/drawing/2014/main" id="{4F6DFB00-7AE4-2FE8-EC31-53D7125F1BD0}"/>
                    </a:ext>
                  </a:extLst>
                </p:cNvPr>
                <p:cNvPicPr/>
                <p:nvPr/>
              </p:nvPicPr>
              <p:blipFill>
                <a:blip r:embed="rId121"/>
                <a:stretch>
                  <a:fillRect/>
                </a:stretch>
              </p:blipFill>
              <p:spPr>
                <a:xfrm>
                  <a:off x="8329193" y="2721071"/>
                  <a:ext cx="7164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5" name="Ink 104">
                  <a:extLst>
                    <a:ext uri="{FF2B5EF4-FFF2-40B4-BE49-F238E27FC236}">
                      <a16:creationId xmlns:a16="http://schemas.microsoft.com/office/drawing/2014/main" id="{3177B029-13CB-B362-8359-F23E2066DACA}"/>
                    </a:ext>
                  </a:extLst>
                </p14:cNvPr>
                <p14:cNvContentPartPr/>
                <p14:nvPr/>
              </p14:nvContentPartPr>
              <p14:xfrm>
                <a:off x="8351513" y="2697671"/>
                <a:ext cx="82800" cy="160920"/>
              </p14:xfrm>
            </p:contentPart>
          </mc:Choice>
          <mc:Fallback>
            <p:pic>
              <p:nvPicPr>
                <p:cNvPr id="105" name="Ink 104">
                  <a:extLst>
                    <a:ext uri="{FF2B5EF4-FFF2-40B4-BE49-F238E27FC236}">
                      <a16:creationId xmlns:a16="http://schemas.microsoft.com/office/drawing/2014/main" id="{3177B029-13CB-B362-8359-F23E2066DACA}"/>
                    </a:ext>
                  </a:extLst>
                </p:cNvPr>
                <p:cNvPicPr/>
                <p:nvPr/>
              </p:nvPicPr>
              <p:blipFill>
                <a:blip r:embed="rId123"/>
                <a:stretch>
                  <a:fillRect/>
                </a:stretch>
              </p:blipFill>
              <p:spPr>
                <a:xfrm>
                  <a:off x="8343953" y="2690111"/>
                  <a:ext cx="979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6" name="Ink 105">
                  <a:extLst>
                    <a:ext uri="{FF2B5EF4-FFF2-40B4-BE49-F238E27FC236}">
                      <a16:creationId xmlns:a16="http://schemas.microsoft.com/office/drawing/2014/main" id="{A2866502-22F7-BD75-5AEC-F25AA59092F3}"/>
                    </a:ext>
                  </a:extLst>
                </p14:cNvPr>
                <p14:cNvContentPartPr/>
                <p14:nvPr/>
              </p14:nvContentPartPr>
              <p14:xfrm>
                <a:off x="8374553" y="2668511"/>
                <a:ext cx="64440" cy="67320"/>
              </p14:xfrm>
            </p:contentPart>
          </mc:Choice>
          <mc:Fallback>
            <p:pic>
              <p:nvPicPr>
                <p:cNvPr id="106" name="Ink 105">
                  <a:extLst>
                    <a:ext uri="{FF2B5EF4-FFF2-40B4-BE49-F238E27FC236}">
                      <a16:creationId xmlns:a16="http://schemas.microsoft.com/office/drawing/2014/main" id="{A2866502-22F7-BD75-5AEC-F25AA59092F3}"/>
                    </a:ext>
                  </a:extLst>
                </p:cNvPr>
                <p:cNvPicPr/>
                <p:nvPr/>
              </p:nvPicPr>
              <p:blipFill>
                <a:blip r:embed="rId125"/>
                <a:stretch>
                  <a:fillRect/>
                </a:stretch>
              </p:blipFill>
              <p:spPr>
                <a:xfrm>
                  <a:off x="8364473" y="2658071"/>
                  <a:ext cx="8460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7" name="Ink 106">
                  <a:extLst>
                    <a:ext uri="{FF2B5EF4-FFF2-40B4-BE49-F238E27FC236}">
                      <a16:creationId xmlns:a16="http://schemas.microsoft.com/office/drawing/2014/main" id="{ADD91D8C-351C-7751-D5EC-037961224B81}"/>
                    </a:ext>
                  </a:extLst>
                </p14:cNvPr>
                <p14:cNvContentPartPr/>
                <p14:nvPr/>
              </p14:nvContentPartPr>
              <p14:xfrm>
                <a:off x="8403353" y="2672471"/>
                <a:ext cx="99000" cy="32040"/>
              </p14:xfrm>
            </p:contentPart>
          </mc:Choice>
          <mc:Fallback>
            <p:pic>
              <p:nvPicPr>
                <p:cNvPr id="107" name="Ink 106">
                  <a:extLst>
                    <a:ext uri="{FF2B5EF4-FFF2-40B4-BE49-F238E27FC236}">
                      <a16:creationId xmlns:a16="http://schemas.microsoft.com/office/drawing/2014/main" id="{ADD91D8C-351C-7751-D5EC-037961224B81}"/>
                    </a:ext>
                  </a:extLst>
                </p:cNvPr>
                <p:cNvPicPr/>
                <p:nvPr/>
              </p:nvPicPr>
              <p:blipFill>
                <a:blip r:embed="rId127"/>
                <a:stretch>
                  <a:fillRect/>
                </a:stretch>
              </p:blipFill>
              <p:spPr>
                <a:xfrm>
                  <a:off x="8393273" y="2662391"/>
                  <a:ext cx="1195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08" name="Ink 107">
                  <a:extLst>
                    <a:ext uri="{FF2B5EF4-FFF2-40B4-BE49-F238E27FC236}">
                      <a16:creationId xmlns:a16="http://schemas.microsoft.com/office/drawing/2014/main" id="{2A82BB6B-EAFB-5238-D556-02CAAC359F5F}"/>
                    </a:ext>
                  </a:extLst>
                </p14:cNvPr>
                <p14:cNvContentPartPr/>
                <p14:nvPr/>
              </p14:nvContentPartPr>
              <p14:xfrm>
                <a:off x="8499473" y="2692631"/>
                <a:ext cx="58680" cy="99000"/>
              </p14:xfrm>
            </p:contentPart>
          </mc:Choice>
          <mc:Fallback>
            <p:pic>
              <p:nvPicPr>
                <p:cNvPr id="108" name="Ink 107">
                  <a:extLst>
                    <a:ext uri="{FF2B5EF4-FFF2-40B4-BE49-F238E27FC236}">
                      <a16:creationId xmlns:a16="http://schemas.microsoft.com/office/drawing/2014/main" id="{2A82BB6B-EAFB-5238-D556-02CAAC359F5F}"/>
                    </a:ext>
                  </a:extLst>
                </p:cNvPr>
                <p:cNvPicPr/>
                <p:nvPr/>
              </p:nvPicPr>
              <p:blipFill>
                <a:blip r:embed="rId129"/>
                <a:stretch>
                  <a:fillRect/>
                </a:stretch>
              </p:blipFill>
              <p:spPr>
                <a:xfrm>
                  <a:off x="8489393" y="2682551"/>
                  <a:ext cx="7884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09" name="Ink 108">
                  <a:extLst>
                    <a:ext uri="{FF2B5EF4-FFF2-40B4-BE49-F238E27FC236}">
                      <a16:creationId xmlns:a16="http://schemas.microsoft.com/office/drawing/2014/main" id="{4EADBFAA-CA96-BCC5-C578-AB28E626162D}"/>
                    </a:ext>
                  </a:extLst>
                </p14:cNvPr>
                <p14:cNvContentPartPr/>
                <p14:nvPr/>
              </p14:nvContentPartPr>
              <p14:xfrm>
                <a:off x="8522153" y="2747711"/>
                <a:ext cx="40680" cy="150840"/>
              </p14:xfrm>
            </p:contentPart>
          </mc:Choice>
          <mc:Fallback>
            <p:pic>
              <p:nvPicPr>
                <p:cNvPr id="109" name="Ink 108">
                  <a:extLst>
                    <a:ext uri="{FF2B5EF4-FFF2-40B4-BE49-F238E27FC236}">
                      <a16:creationId xmlns:a16="http://schemas.microsoft.com/office/drawing/2014/main" id="{4EADBFAA-CA96-BCC5-C578-AB28E626162D}"/>
                    </a:ext>
                  </a:extLst>
                </p:cNvPr>
                <p:cNvPicPr/>
                <p:nvPr/>
              </p:nvPicPr>
              <p:blipFill>
                <a:blip r:embed="rId131"/>
                <a:stretch>
                  <a:fillRect/>
                </a:stretch>
              </p:blipFill>
              <p:spPr>
                <a:xfrm>
                  <a:off x="8512073" y="2737631"/>
                  <a:ext cx="6084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0" name="Ink 109">
                  <a:extLst>
                    <a:ext uri="{FF2B5EF4-FFF2-40B4-BE49-F238E27FC236}">
                      <a16:creationId xmlns:a16="http://schemas.microsoft.com/office/drawing/2014/main" id="{FD413055-D606-820D-A0EA-62A254C12267}"/>
                    </a:ext>
                  </a:extLst>
                </p14:cNvPr>
                <p14:cNvContentPartPr/>
                <p14:nvPr/>
              </p14:nvContentPartPr>
              <p14:xfrm>
                <a:off x="8497313" y="2737991"/>
                <a:ext cx="70920" cy="327240"/>
              </p14:xfrm>
            </p:contentPart>
          </mc:Choice>
          <mc:Fallback>
            <p:pic>
              <p:nvPicPr>
                <p:cNvPr id="110" name="Ink 109">
                  <a:extLst>
                    <a:ext uri="{FF2B5EF4-FFF2-40B4-BE49-F238E27FC236}">
                      <a16:creationId xmlns:a16="http://schemas.microsoft.com/office/drawing/2014/main" id="{FD413055-D606-820D-A0EA-62A254C12267}"/>
                    </a:ext>
                  </a:extLst>
                </p:cNvPr>
                <p:cNvPicPr/>
                <p:nvPr/>
              </p:nvPicPr>
              <p:blipFill>
                <a:blip r:embed="rId133"/>
                <a:stretch>
                  <a:fillRect/>
                </a:stretch>
              </p:blipFill>
              <p:spPr>
                <a:xfrm>
                  <a:off x="8487233" y="2727911"/>
                  <a:ext cx="9108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1" name="Ink 110">
                  <a:extLst>
                    <a:ext uri="{FF2B5EF4-FFF2-40B4-BE49-F238E27FC236}">
                      <a16:creationId xmlns:a16="http://schemas.microsoft.com/office/drawing/2014/main" id="{3F975034-0BED-2F0B-56F2-BD2AA6933AFC}"/>
                    </a:ext>
                  </a:extLst>
                </p14:cNvPr>
                <p14:cNvContentPartPr/>
                <p14:nvPr/>
              </p14:nvContentPartPr>
              <p14:xfrm>
                <a:off x="8542673" y="2890991"/>
                <a:ext cx="16560" cy="244080"/>
              </p14:xfrm>
            </p:contentPart>
          </mc:Choice>
          <mc:Fallback>
            <p:pic>
              <p:nvPicPr>
                <p:cNvPr id="111" name="Ink 110">
                  <a:extLst>
                    <a:ext uri="{FF2B5EF4-FFF2-40B4-BE49-F238E27FC236}">
                      <a16:creationId xmlns:a16="http://schemas.microsoft.com/office/drawing/2014/main" id="{3F975034-0BED-2F0B-56F2-BD2AA6933AFC}"/>
                    </a:ext>
                  </a:extLst>
                </p:cNvPr>
                <p:cNvPicPr/>
                <p:nvPr/>
              </p:nvPicPr>
              <p:blipFill>
                <a:blip r:embed="rId135"/>
                <a:stretch>
                  <a:fillRect/>
                </a:stretch>
              </p:blipFill>
              <p:spPr>
                <a:xfrm>
                  <a:off x="8532593" y="2880911"/>
                  <a:ext cx="3672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12" name="Ink 111">
                  <a:extLst>
                    <a:ext uri="{FF2B5EF4-FFF2-40B4-BE49-F238E27FC236}">
                      <a16:creationId xmlns:a16="http://schemas.microsoft.com/office/drawing/2014/main" id="{4583D9CE-0AC8-A58B-B33F-F99BBB2086E2}"/>
                    </a:ext>
                  </a:extLst>
                </p14:cNvPr>
                <p14:cNvContentPartPr/>
                <p14:nvPr/>
              </p14:nvContentPartPr>
              <p14:xfrm>
                <a:off x="8390033" y="2718911"/>
                <a:ext cx="166680" cy="359640"/>
              </p14:xfrm>
            </p:contentPart>
          </mc:Choice>
          <mc:Fallback>
            <p:pic>
              <p:nvPicPr>
                <p:cNvPr id="112" name="Ink 111">
                  <a:extLst>
                    <a:ext uri="{FF2B5EF4-FFF2-40B4-BE49-F238E27FC236}">
                      <a16:creationId xmlns:a16="http://schemas.microsoft.com/office/drawing/2014/main" id="{4583D9CE-0AC8-A58B-B33F-F99BBB2086E2}"/>
                    </a:ext>
                  </a:extLst>
                </p:cNvPr>
                <p:cNvPicPr/>
                <p:nvPr/>
              </p:nvPicPr>
              <p:blipFill>
                <a:blip r:embed="rId137"/>
                <a:stretch>
                  <a:fillRect/>
                </a:stretch>
              </p:blipFill>
              <p:spPr>
                <a:xfrm>
                  <a:off x="8379953" y="2708831"/>
                  <a:ext cx="18720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3" name="Ink 112">
                  <a:extLst>
                    <a:ext uri="{FF2B5EF4-FFF2-40B4-BE49-F238E27FC236}">
                      <a16:creationId xmlns:a16="http://schemas.microsoft.com/office/drawing/2014/main" id="{3C9C1E91-610A-DAE2-B2A4-D27AB2552FB5}"/>
                    </a:ext>
                  </a:extLst>
                </p14:cNvPr>
                <p14:cNvContentPartPr/>
                <p14:nvPr/>
              </p14:nvContentPartPr>
              <p14:xfrm>
                <a:off x="8357273" y="2708471"/>
                <a:ext cx="99360" cy="309960"/>
              </p14:xfrm>
            </p:contentPart>
          </mc:Choice>
          <mc:Fallback>
            <p:pic>
              <p:nvPicPr>
                <p:cNvPr id="113" name="Ink 112">
                  <a:extLst>
                    <a:ext uri="{FF2B5EF4-FFF2-40B4-BE49-F238E27FC236}">
                      <a16:creationId xmlns:a16="http://schemas.microsoft.com/office/drawing/2014/main" id="{3C9C1E91-610A-DAE2-B2A4-D27AB2552FB5}"/>
                    </a:ext>
                  </a:extLst>
                </p:cNvPr>
                <p:cNvPicPr/>
                <p:nvPr/>
              </p:nvPicPr>
              <p:blipFill>
                <a:blip r:embed="rId139"/>
                <a:stretch>
                  <a:fillRect/>
                </a:stretch>
              </p:blipFill>
              <p:spPr>
                <a:xfrm>
                  <a:off x="8347193" y="2698391"/>
                  <a:ext cx="11952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14" name="Ink 113">
                  <a:extLst>
                    <a:ext uri="{FF2B5EF4-FFF2-40B4-BE49-F238E27FC236}">
                      <a16:creationId xmlns:a16="http://schemas.microsoft.com/office/drawing/2014/main" id="{AE311CE3-FA63-5252-21D2-4C5C737CF782}"/>
                    </a:ext>
                  </a:extLst>
                </p14:cNvPr>
                <p14:cNvContentPartPr/>
                <p14:nvPr/>
              </p14:nvContentPartPr>
              <p14:xfrm>
                <a:off x="8334593" y="2804951"/>
                <a:ext cx="52920" cy="345240"/>
              </p14:xfrm>
            </p:contentPart>
          </mc:Choice>
          <mc:Fallback>
            <p:pic>
              <p:nvPicPr>
                <p:cNvPr id="114" name="Ink 113">
                  <a:extLst>
                    <a:ext uri="{FF2B5EF4-FFF2-40B4-BE49-F238E27FC236}">
                      <a16:creationId xmlns:a16="http://schemas.microsoft.com/office/drawing/2014/main" id="{AE311CE3-FA63-5252-21D2-4C5C737CF782}"/>
                    </a:ext>
                  </a:extLst>
                </p:cNvPr>
                <p:cNvPicPr/>
                <p:nvPr/>
              </p:nvPicPr>
              <p:blipFill>
                <a:blip r:embed="rId141"/>
                <a:stretch>
                  <a:fillRect/>
                </a:stretch>
              </p:blipFill>
              <p:spPr>
                <a:xfrm>
                  <a:off x="8327033" y="2797751"/>
                  <a:ext cx="6804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15" name="Ink 114">
                  <a:extLst>
                    <a:ext uri="{FF2B5EF4-FFF2-40B4-BE49-F238E27FC236}">
                      <a16:creationId xmlns:a16="http://schemas.microsoft.com/office/drawing/2014/main" id="{ACBEB2D9-DB76-9F96-0C50-F75A48E16D9B}"/>
                    </a:ext>
                  </a:extLst>
                </p14:cNvPr>
                <p14:cNvContentPartPr/>
                <p14:nvPr/>
              </p14:nvContentPartPr>
              <p14:xfrm>
                <a:off x="8335313" y="2856431"/>
                <a:ext cx="30600" cy="292320"/>
              </p14:xfrm>
            </p:contentPart>
          </mc:Choice>
          <mc:Fallback>
            <p:pic>
              <p:nvPicPr>
                <p:cNvPr id="115" name="Ink 114">
                  <a:extLst>
                    <a:ext uri="{FF2B5EF4-FFF2-40B4-BE49-F238E27FC236}">
                      <a16:creationId xmlns:a16="http://schemas.microsoft.com/office/drawing/2014/main" id="{ACBEB2D9-DB76-9F96-0C50-F75A48E16D9B}"/>
                    </a:ext>
                  </a:extLst>
                </p:cNvPr>
                <p:cNvPicPr/>
                <p:nvPr/>
              </p:nvPicPr>
              <p:blipFill>
                <a:blip r:embed="rId143"/>
                <a:stretch>
                  <a:fillRect/>
                </a:stretch>
              </p:blipFill>
              <p:spPr>
                <a:xfrm>
                  <a:off x="8327753" y="2849231"/>
                  <a:ext cx="4572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16" name="Ink 115">
                  <a:extLst>
                    <a:ext uri="{FF2B5EF4-FFF2-40B4-BE49-F238E27FC236}">
                      <a16:creationId xmlns:a16="http://schemas.microsoft.com/office/drawing/2014/main" id="{5F6564C2-65F0-1623-1141-C32D644F8169}"/>
                    </a:ext>
                  </a:extLst>
                </p14:cNvPr>
                <p14:cNvContentPartPr/>
                <p14:nvPr/>
              </p14:nvContentPartPr>
              <p14:xfrm>
                <a:off x="8351873" y="2725391"/>
                <a:ext cx="139680" cy="211680"/>
              </p14:xfrm>
            </p:contentPart>
          </mc:Choice>
          <mc:Fallback>
            <p:pic>
              <p:nvPicPr>
                <p:cNvPr id="116" name="Ink 115">
                  <a:extLst>
                    <a:ext uri="{FF2B5EF4-FFF2-40B4-BE49-F238E27FC236}">
                      <a16:creationId xmlns:a16="http://schemas.microsoft.com/office/drawing/2014/main" id="{5F6564C2-65F0-1623-1141-C32D644F8169}"/>
                    </a:ext>
                  </a:extLst>
                </p:cNvPr>
                <p:cNvPicPr/>
                <p:nvPr/>
              </p:nvPicPr>
              <p:blipFill>
                <a:blip r:embed="rId145"/>
                <a:stretch>
                  <a:fillRect/>
                </a:stretch>
              </p:blipFill>
              <p:spPr>
                <a:xfrm>
                  <a:off x="8344313" y="2717831"/>
                  <a:ext cx="15480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17" name="Ink 116">
                  <a:extLst>
                    <a:ext uri="{FF2B5EF4-FFF2-40B4-BE49-F238E27FC236}">
                      <a16:creationId xmlns:a16="http://schemas.microsoft.com/office/drawing/2014/main" id="{0CA727FE-27F5-F3E2-96D3-7D4C310AF081}"/>
                    </a:ext>
                  </a:extLst>
                </p14:cNvPr>
                <p14:cNvContentPartPr/>
                <p14:nvPr/>
              </p14:nvContentPartPr>
              <p14:xfrm>
                <a:off x="8446193" y="2740151"/>
                <a:ext cx="97560" cy="34920"/>
              </p14:xfrm>
            </p:contentPart>
          </mc:Choice>
          <mc:Fallback>
            <p:pic>
              <p:nvPicPr>
                <p:cNvPr id="117" name="Ink 116">
                  <a:extLst>
                    <a:ext uri="{FF2B5EF4-FFF2-40B4-BE49-F238E27FC236}">
                      <a16:creationId xmlns:a16="http://schemas.microsoft.com/office/drawing/2014/main" id="{0CA727FE-27F5-F3E2-96D3-7D4C310AF081}"/>
                    </a:ext>
                  </a:extLst>
                </p:cNvPr>
                <p:cNvPicPr/>
                <p:nvPr/>
              </p:nvPicPr>
              <p:blipFill>
                <a:blip r:embed="rId147"/>
                <a:stretch>
                  <a:fillRect/>
                </a:stretch>
              </p:blipFill>
              <p:spPr>
                <a:xfrm>
                  <a:off x="8436113" y="2730071"/>
                  <a:ext cx="11772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18" name="Ink 117">
                  <a:extLst>
                    <a:ext uri="{FF2B5EF4-FFF2-40B4-BE49-F238E27FC236}">
                      <a16:creationId xmlns:a16="http://schemas.microsoft.com/office/drawing/2014/main" id="{4AFDF7E6-D691-819D-0558-F708D2D70A46}"/>
                    </a:ext>
                  </a:extLst>
                </p14:cNvPr>
                <p14:cNvContentPartPr/>
                <p14:nvPr/>
              </p14:nvContentPartPr>
              <p14:xfrm>
                <a:off x="8428193" y="2739071"/>
                <a:ext cx="105480" cy="79920"/>
              </p14:xfrm>
            </p:contentPart>
          </mc:Choice>
          <mc:Fallback>
            <p:pic>
              <p:nvPicPr>
                <p:cNvPr id="118" name="Ink 117">
                  <a:extLst>
                    <a:ext uri="{FF2B5EF4-FFF2-40B4-BE49-F238E27FC236}">
                      <a16:creationId xmlns:a16="http://schemas.microsoft.com/office/drawing/2014/main" id="{4AFDF7E6-D691-819D-0558-F708D2D70A46}"/>
                    </a:ext>
                  </a:extLst>
                </p:cNvPr>
                <p:cNvPicPr/>
                <p:nvPr/>
              </p:nvPicPr>
              <p:blipFill>
                <a:blip r:embed="rId149"/>
                <a:stretch>
                  <a:fillRect/>
                </a:stretch>
              </p:blipFill>
              <p:spPr>
                <a:xfrm>
                  <a:off x="8418113" y="2728991"/>
                  <a:ext cx="12564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19" name="Ink 118">
                  <a:extLst>
                    <a:ext uri="{FF2B5EF4-FFF2-40B4-BE49-F238E27FC236}">
                      <a16:creationId xmlns:a16="http://schemas.microsoft.com/office/drawing/2014/main" id="{6981C95B-3142-6CE3-3237-828DF9EFE1D8}"/>
                    </a:ext>
                  </a:extLst>
                </p14:cNvPr>
                <p14:cNvContentPartPr/>
                <p14:nvPr/>
              </p14:nvContentPartPr>
              <p14:xfrm>
                <a:off x="8467433" y="2755271"/>
                <a:ext cx="81720" cy="100440"/>
              </p14:xfrm>
            </p:contentPart>
          </mc:Choice>
          <mc:Fallback>
            <p:pic>
              <p:nvPicPr>
                <p:cNvPr id="119" name="Ink 118">
                  <a:extLst>
                    <a:ext uri="{FF2B5EF4-FFF2-40B4-BE49-F238E27FC236}">
                      <a16:creationId xmlns:a16="http://schemas.microsoft.com/office/drawing/2014/main" id="{6981C95B-3142-6CE3-3237-828DF9EFE1D8}"/>
                    </a:ext>
                  </a:extLst>
                </p:cNvPr>
                <p:cNvPicPr/>
                <p:nvPr/>
              </p:nvPicPr>
              <p:blipFill>
                <a:blip r:embed="rId151"/>
                <a:stretch>
                  <a:fillRect/>
                </a:stretch>
              </p:blipFill>
              <p:spPr>
                <a:xfrm>
                  <a:off x="8459873" y="2747711"/>
                  <a:ext cx="9648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20" name="Ink 119">
                  <a:extLst>
                    <a:ext uri="{FF2B5EF4-FFF2-40B4-BE49-F238E27FC236}">
                      <a16:creationId xmlns:a16="http://schemas.microsoft.com/office/drawing/2014/main" id="{477AF564-0245-403D-631F-108721CE0F12}"/>
                    </a:ext>
                  </a:extLst>
                </p14:cNvPr>
                <p14:cNvContentPartPr/>
                <p14:nvPr/>
              </p14:nvContentPartPr>
              <p14:xfrm>
                <a:off x="8483273" y="2758511"/>
                <a:ext cx="74880" cy="179280"/>
              </p14:xfrm>
            </p:contentPart>
          </mc:Choice>
          <mc:Fallback>
            <p:pic>
              <p:nvPicPr>
                <p:cNvPr id="120" name="Ink 119">
                  <a:extLst>
                    <a:ext uri="{FF2B5EF4-FFF2-40B4-BE49-F238E27FC236}">
                      <a16:creationId xmlns:a16="http://schemas.microsoft.com/office/drawing/2014/main" id="{477AF564-0245-403D-631F-108721CE0F12}"/>
                    </a:ext>
                  </a:extLst>
                </p:cNvPr>
                <p:cNvPicPr/>
                <p:nvPr/>
              </p:nvPicPr>
              <p:blipFill>
                <a:blip r:embed="rId153"/>
                <a:stretch>
                  <a:fillRect/>
                </a:stretch>
              </p:blipFill>
              <p:spPr>
                <a:xfrm>
                  <a:off x="8473193" y="2748071"/>
                  <a:ext cx="9540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21" name="Ink 120">
                  <a:extLst>
                    <a:ext uri="{FF2B5EF4-FFF2-40B4-BE49-F238E27FC236}">
                      <a16:creationId xmlns:a16="http://schemas.microsoft.com/office/drawing/2014/main" id="{6549CAF2-3651-72FA-209F-A761735B5BB9}"/>
                    </a:ext>
                  </a:extLst>
                </p14:cNvPr>
                <p14:cNvContentPartPr/>
                <p14:nvPr/>
              </p14:nvContentPartPr>
              <p14:xfrm>
                <a:off x="8520353" y="2818991"/>
                <a:ext cx="36720" cy="216000"/>
              </p14:xfrm>
            </p:contentPart>
          </mc:Choice>
          <mc:Fallback>
            <p:pic>
              <p:nvPicPr>
                <p:cNvPr id="121" name="Ink 120">
                  <a:extLst>
                    <a:ext uri="{FF2B5EF4-FFF2-40B4-BE49-F238E27FC236}">
                      <a16:creationId xmlns:a16="http://schemas.microsoft.com/office/drawing/2014/main" id="{6549CAF2-3651-72FA-209F-A761735B5BB9}"/>
                    </a:ext>
                  </a:extLst>
                </p:cNvPr>
                <p:cNvPicPr/>
                <p:nvPr/>
              </p:nvPicPr>
              <p:blipFill>
                <a:blip r:embed="rId155"/>
                <a:stretch>
                  <a:fillRect/>
                </a:stretch>
              </p:blipFill>
              <p:spPr>
                <a:xfrm>
                  <a:off x="8510273" y="2808911"/>
                  <a:ext cx="5688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22" name="Ink 121">
                  <a:extLst>
                    <a:ext uri="{FF2B5EF4-FFF2-40B4-BE49-F238E27FC236}">
                      <a16:creationId xmlns:a16="http://schemas.microsoft.com/office/drawing/2014/main" id="{39448085-E630-4750-E10A-C79156C5FBB6}"/>
                    </a:ext>
                  </a:extLst>
                </p14:cNvPr>
                <p14:cNvContentPartPr/>
                <p14:nvPr/>
              </p14:nvContentPartPr>
              <p14:xfrm>
                <a:off x="8536193" y="2879111"/>
                <a:ext cx="9000" cy="177120"/>
              </p14:xfrm>
            </p:contentPart>
          </mc:Choice>
          <mc:Fallback>
            <p:pic>
              <p:nvPicPr>
                <p:cNvPr id="122" name="Ink 121">
                  <a:extLst>
                    <a:ext uri="{FF2B5EF4-FFF2-40B4-BE49-F238E27FC236}">
                      <a16:creationId xmlns:a16="http://schemas.microsoft.com/office/drawing/2014/main" id="{39448085-E630-4750-E10A-C79156C5FBB6}"/>
                    </a:ext>
                  </a:extLst>
                </p:cNvPr>
                <p:cNvPicPr/>
                <p:nvPr/>
              </p:nvPicPr>
              <p:blipFill>
                <a:blip r:embed="rId157"/>
                <a:stretch>
                  <a:fillRect/>
                </a:stretch>
              </p:blipFill>
              <p:spPr>
                <a:xfrm>
                  <a:off x="8526113" y="2869031"/>
                  <a:ext cx="2952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23" name="Ink 122">
                  <a:extLst>
                    <a:ext uri="{FF2B5EF4-FFF2-40B4-BE49-F238E27FC236}">
                      <a16:creationId xmlns:a16="http://schemas.microsoft.com/office/drawing/2014/main" id="{91F3E6CB-9F3A-F518-46E5-CEE3940B7815}"/>
                    </a:ext>
                  </a:extLst>
                </p14:cNvPr>
                <p14:cNvContentPartPr/>
                <p14:nvPr/>
              </p14:nvContentPartPr>
              <p14:xfrm>
                <a:off x="8541593" y="2863271"/>
                <a:ext cx="8280" cy="298800"/>
              </p14:xfrm>
            </p:contentPart>
          </mc:Choice>
          <mc:Fallback>
            <p:pic>
              <p:nvPicPr>
                <p:cNvPr id="123" name="Ink 122">
                  <a:extLst>
                    <a:ext uri="{FF2B5EF4-FFF2-40B4-BE49-F238E27FC236}">
                      <a16:creationId xmlns:a16="http://schemas.microsoft.com/office/drawing/2014/main" id="{91F3E6CB-9F3A-F518-46E5-CEE3940B7815}"/>
                    </a:ext>
                  </a:extLst>
                </p:cNvPr>
                <p:cNvPicPr/>
                <p:nvPr/>
              </p:nvPicPr>
              <p:blipFill>
                <a:blip r:embed="rId159"/>
                <a:stretch>
                  <a:fillRect/>
                </a:stretch>
              </p:blipFill>
              <p:spPr>
                <a:xfrm>
                  <a:off x="8531513" y="2852831"/>
                  <a:ext cx="2844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24" name="Ink 123">
                  <a:extLst>
                    <a:ext uri="{FF2B5EF4-FFF2-40B4-BE49-F238E27FC236}">
                      <a16:creationId xmlns:a16="http://schemas.microsoft.com/office/drawing/2014/main" id="{49EF94F2-2855-EAE6-C009-B01D365EBD9B}"/>
                    </a:ext>
                  </a:extLst>
                </p14:cNvPr>
                <p14:cNvContentPartPr/>
                <p14:nvPr/>
              </p14:nvContentPartPr>
              <p14:xfrm>
                <a:off x="8334233" y="2720711"/>
                <a:ext cx="158400" cy="122760"/>
              </p14:xfrm>
            </p:contentPart>
          </mc:Choice>
          <mc:Fallback>
            <p:pic>
              <p:nvPicPr>
                <p:cNvPr id="124" name="Ink 123">
                  <a:extLst>
                    <a:ext uri="{FF2B5EF4-FFF2-40B4-BE49-F238E27FC236}">
                      <a16:creationId xmlns:a16="http://schemas.microsoft.com/office/drawing/2014/main" id="{49EF94F2-2855-EAE6-C009-B01D365EBD9B}"/>
                    </a:ext>
                  </a:extLst>
                </p:cNvPr>
                <p:cNvPicPr/>
                <p:nvPr/>
              </p:nvPicPr>
              <p:blipFill>
                <a:blip r:embed="rId161"/>
                <a:stretch>
                  <a:fillRect/>
                </a:stretch>
              </p:blipFill>
              <p:spPr>
                <a:xfrm>
                  <a:off x="8324153" y="2710631"/>
                  <a:ext cx="17856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25" name="Ink 124">
                  <a:extLst>
                    <a:ext uri="{FF2B5EF4-FFF2-40B4-BE49-F238E27FC236}">
                      <a16:creationId xmlns:a16="http://schemas.microsoft.com/office/drawing/2014/main" id="{A6E0C43A-9E70-BDF5-FFA6-1B263CDB5D87}"/>
                    </a:ext>
                  </a:extLst>
                </p14:cNvPr>
                <p14:cNvContentPartPr/>
                <p14:nvPr/>
              </p14:nvContentPartPr>
              <p14:xfrm>
                <a:off x="8344313" y="2772911"/>
                <a:ext cx="58680" cy="104400"/>
              </p14:xfrm>
            </p:contentPart>
          </mc:Choice>
          <mc:Fallback>
            <p:pic>
              <p:nvPicPr>
                <p:cNvPr id="125" name="Ink 124">
                  <a:extLst>
                    <a:ext uri="{FF2B5EF4-FFF2-40B4-BE49-F238E27FC236}">
                      <a16:creationId xmlns:a16="http://schemas.microsoft.com/office/drawing/2014/main" id="{A6E0C43A-9E70-BDF5-FFA6-1B263CDB5D87}"/>
                    </a:ext>
                  </a:extLst>
                </p:cNvPr>
                <p:cNvPicPr/>
                <p:nvPr/>
              </p:nvPicPr>
              <p:blipFill>
                <a:blip r:embed="rId163"/>
                <a:stretch>
                  <a:fillRect/>
                </a:stretch>
              </p:blipFill>
              <p:spPr>
                <a:xfrm>
                  <a:off x="8336753" y="2765351"/>
                  <a:ext cx="7380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26" name="Ink 125">
                  <a:extLst>
                    <a:ext uri="{FF2B5EF4-FFF2-40B4-BE49-F238E27FC236}">
                      <a16:creationId xmlns:a16="http://schemas.microsoft.com/office/drawing/2014/main" id="{B09C8E89-6BFF-D75F-1F34-88B3F20355F1}"/>
                    </a:ext>
                  </a:extLst>
                </p14:cNvPr>
                <p14:cNvContentPartPr/>
                <p14:nvPr/>
              </p14:nvContentPartPr>
              <p14:xfrm>
                <a:off x="8471033" y="2727911"/>
                <a:ext cx="81360" cy="235440"/>
              </p14:xfrm>
            </p:contentPart>
          </mc:Choice>
          <mc:Fallback>
            <p:pic>
              <p:nvPicPr>
                <p:cNvPr id="126" name="Ink 125">
                  <a:extLst>
                    <a:ext uri="{FF2B5EF4-FFF2-40B4-BE49-F238E27FC236}">
                      <a16:creationId xmlns:a16="http://schemas.microsoft.com/office/drawing/2014/main" id="{B09C8E89-6BFF-D75F-1F34-88B3F20355F1}"/>
                    </a:ext>
                  </a:extLst>
                </p:cNvPr>
                <p:cNvPicPr/>
                <p:nvPr/>
              </p:nvPicPr>
              <p:blipFill>
                <a:blip r:embed="rId165"/>
                <a:stretch>
                  <a:fillRect/>
                </a:stretch>
              </p:blipFill>
              <p:spPr>
                <a:xfrm>
                  <a:off x="8460953" y="2717831"/>
                  <a:ext cx="10152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27" name="Ink 126">
                  <a:extLst>
                    <a:ext uri="{FF2B5EF4-FFF2-40B4-BE49-F238E27FC236}">
                      <a16:creationId xmlns:a16="http://schemas.microsoft.com/office/drawing/2014/main" id="{74465B97-FFC4-C667-DFF9-2324B48D9AAF}"/>
                    </a:ext>
                  </a:extLst>
                </p14:cNvPr>
                <p14:cNvContentPartPr/>
                <p14:nvPr/>
              </p14:nvContentPartPr>
              <p14:xfrm>
                <a:off x="8487233" y="2671391"/>
                <a:ext cx="88920" cy="211680"/>
              </p14:xfrm>
            </p:contentPart>
          </mc:Choice>
          <mc:Fallback>
            <p:pic>
              <p:nvPicPr>
                <p:cNvPr id="127" name="Ink 126">
                  <a:extLst>
                    <a:ext uri="{FF2B5EF4-FFF2-40B4-BE49-F238E27FC236}">
                      <a16:creationId xmlns:a16="http://schemas.microsoft.com/office/drawing/2014/main" id="{74465B97-FFC4-C667-DFF9-2324B48D9AAF}"/>
                    </a:ext>
                  </a:extLst>
                </p:cNvPr>
                <p:cNvPicPr/>
                <p:nvPr/>
              </p:nvPicPr>
              <p:blipFill>
                <a:blip r:embed="rId167"/>
                <a:stretch>
                  <a:fillRect/>
                </a:stretch>
              </p:blipFill>
              <p:spPr>
                <a:xfrm>
                  <a:off x="8477153" y="2661311"/>
                  <a:ext cx="10908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28" name="Ink 127">
                  <a:extLst>
                    <a:ext uri="{FF2B5EF4-FFF2-40B4-BE49-F238E27FC236}">
                      <a16:creationId xmlns:a16="http://schemas.microsoft.com/office/drawing/2014/main" id="{30478E8D-BE27-F992-642E-244C35264B86}"/>
                    </a:ext>
                  </a:extLst>
                </p14:cNvPr>
                <p14:cNvContentPartPr/>
                <p14:nvPr/>
              </p14:nvContentPartPr>
              <p14:xfrm>
                <a:off x="8516393" y="2710271"/>
                <a:ext cx="34200" cy="56880"/>
              </p14:xfrm>
            </p:contentPart>
          </mc:Choice>
          <mc:Fallback>
            <p:pic>
              <p:nvPicPr>
                <p:cNvPr id="128" name="Ink 127">
                  <a:extLst>
                    <a:ext uri="{FF2B5EF4-FFF2-40B4-BE49-F238E27FC236}">
                      <a16:creationId xmlns:a16="http://schemas.microsoft.com/office/drawing/2014/main" id="{30478E8D-BE27-F992-642E-244C35264B86}"/>
                    </a:ext>
                  </a:extLst>
                </p:cNvPr>
                <p:cNvPicPr/>
                <p:nvPr/>
              </p:nvPicPr>
              <p:blipFill>
                <a:blip r:embed="rId169"/>
                <a:stretch>
                  <a:fillRect/>
                </a:stretch>
              </p:blipFill>
              <p:spPr>
                <a:xfrm>
                  <a:off x="8506313" y="2700191"/>
                  <a:ext cx="5472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29" name="Ink 128">
                  <a:extLst>
                    <a:ext uri="{FF2B5EF4-FFF2-40B4-BE49-F238E27FC236}">
                      <a16:creationId xmlns:a16="http://schemas.microsoft.com/office/drawing/2014/main" id="{3C4102C6-65DB-A529-B465-3A2CCC21B340}"/>
                    </a:ext>
                  </a:extLst>
                </p14:cNvPr>
                <p14:cNvContentPartPr/>
                <p14:nvPr/>
              </p14:nvContentPartPr>
              <p14:xfrm>
                <a:off x="8501633" y="2638991"/>
                <a:ext cx="77400" cy="51840"/>
              </p14:xfrm>
            </p:contentPart>
          </mc:Choice>
          <mc:Fallback>
            <p:pic>
              <p:nvPicPr>
                <p:cNvPr id="129" name="Ink 128">
                  <a:extLst>
                    <a:ext uri="{FF2B5EF4-FFF2-40B4-BE49-F238E27FC236}">
                      <a16:creationId xmlns:a16="http://schemas.microsoft.com/office/drawing/2014/main" id="{3C4102C6-65DB-A529-B465-3A2CCC21B340}"/>
                    </a:ext>
                  </a:extLst>
                </p:cNvPr>
                <p:cNvPicPr/>
                <p:nvPr/>
              </p:nvPicPr>
              <p:blipFill>
                <a:blip r:embed="rId171"/>
                <a:stretch>
                  <a:fillRect/>
                </a:stretch>
              </p:blipFill>
              <p:spPr>
                <a:xfrm>
                  <a:off x="8491553" y="2628551"/>
                  <a:ext cx="979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30" name="Ink 129">
                  <a:extLst>
                    <a:ext uri="{FF2B5EF4-FFF2-40B4-BE49-F238E27FC236}">
                      <a16:creationId xmlns:a16="http://schemas.microsoft.com/office/drawing/2014/main" id="{21CEC45F-1D78-21ED-1E25-8A1ADC522DC0}"/>
                    </a:ext>
                  </a:extLst>
                </p14:cNvPr>
                <p14:cNvContentPartPr/>
                <p14:nvPr/>
              </p14:nvContentPartPr>
              <p14:xfrm>
                <a:off x="8552753" y="2891711"/>
                <a:ext cx="36000" cy="395280"/>
              </p14:xfrm>
            </p:contentPart>
          </mc:Choice>
          <mc:Fallback>
            <p:pic>
              <p:nvPicPr>
                <p:cNvPr id="130" name="Ink 129">
                  <a:extLst>
                    <a:ext uri="{FF2B5EF4-FFF2-40B4-BE49-F238E27FC236}">
                      <a16:creationId xmlns:a16="http://schemas.microsoft.com/office/drawing/2014/main" id="{21CEC45F-1D78-21ED-1E25-8A1ADC522DC0}"/>
                    </a:ext>
                  </a:extLst>
                </p:cNvPr>
                <p:cNvPicPr/>
                <p:nvPr/>
              </p:nvPicPr>
              <p:blipFill>
                <a:blip r:embed="rId173"/>
                <a:stretch>
                  <a:fillRect/>
                </a:stretch>
              </p:blipFill>
              <p:spPr>
                <a:xfrm>
                  <a:off x="8542673" y="2881631"/>
                  <a:ext cx="56160" cy="415440"/>
                </a:xfrm>
                <a:prstGeom prst="rect">
                  <a:avLst/>
                </a:prstGeom>
              </p:spPr>
            </p:pic>
          </mc:Fallback>
        </mc:AlternateContent>
      </p:grpSp>
      <p:grpSp>
        <p:nvGrpSpPr>
          <p:cNvPr id="137" name="Group 136">
            <a:extLst>
              <a:ext uri="{FF2B5EF4-FFF2-40B4-BE49-F238E27FC236}">
                <a16:creationId xmlns:a16="http://schemas.microsoft.com/office/drawing/2014/main" id="{094D6A84-EBF9-E21B-BB7B-762EC9150EE9}"/>
              </a:ext>
            </a:extLst>
          </p:cNvPr>
          <p:cNvGrpSpPr/>
          <p:nvPr/>
        </p:nvGrpSpPr>
        <p:grpSpPr>
          <a:xfrm>
            <a:off x="8064953" y="1977671"/>
            <a:ext cx="652320" cy="116640"/>
            <a:chOff x="8064953" y="1977671"/>
            <a:chExt cx="652320" cy="116640"/>
          </a:xfrm>
        </p:grpSpPr>
        <mc:AlternateContent xmlns:mc="http://schemas.openxmlformats.org/markup-compatibility/2006">
          <mc:Choice xmlns:p14="http://schemas.microsoft.com/office/powerpoint/2010/main" Requires="p14">
            <p:contentPart p14:bwMode="auto" r:id="rId174">
              <p14:nvContentPartPr>
                <p14:cNvPr id="135" name="Ink 134">
                  <a:extLst>
                    <a:ext uri="{FF2B5EF4-FFF2-40B4-BE49-F238E27FC236}">
                      <a16:creationId xmlns:a16="http://schemas.microsoft.com/office/drawing/2014/main" id="{E2AB5EB8-33E9-E2C9-E686-2AD134D2A310}"/>
                    </a:ext>
                  </a:extLst>
                </p14:cNvPr>
                <p14:cNvContentPartPr/>
                <p14:nvPr/>
              </p14:nvContentPartPr>
              <p14:xfrm>
                <a:off x="8064953" y="1977671"/>
                <a:ext cx="275040" cy="116640"/>
              </p14:xfrm>
            </p:contentPart>
          </mc:Choice>
          <mc:Fallback>
            <p:pic>
              <p:nvPicPr>
                <p:cNvPr id="135" name="Ink 134">
                  <a:extLst>
                    <a:ext uri="{FF2B5EF4-FFF2-40B4-BE49-F238E27FC236}">
                      <a16:creationId xmlns:a16="http://schemas.microsoft.com/office/drawing/2014/main" id="{E2AB5EB8-33E9-E2C9-E686-2AD134D2A310}"/>
                    </a:ext>
                  </a:extLst>
                </p:cNvPr>
                <p:cNvPicPr/>
                <p:nvPr/>
              </p:nvPicPr>
              <p:blipFill>
                <a:blip r:embed="rId175"/>
                <a:stretch>
                  <a:fillRect/>
                </a:stretch>
              </p:blipFill>
              <p:spPr>
                <a:xfrm>
                  <a:off x="8057393" y="1970111"/>
                  <a:ext cx="28980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36" name="Ink 135">
                  <a:extLst>
                    <a:ext uri="{FF2B5EF4-FFF2-40B4-BE49-F238E27FC236}">
                      <a16:creationId xmlns:a16="http://schemas.microsoft.com/office/drawing/2014/main" id="{89745F70-485A-1D5D-6F52-86E6B8820DC9}"/>
                    </a:ext>
                  </a:extLst>
                </p14:cNvPr>
                <p14:cNvContentPartPr/>
                <p14:nvPr/>
              </p14:nvContentPartPr>
              <p14:xfrm>
                <a:off x="8424593" y="1993511"/>
                <a:ext cx="292680" cy="83520"/>
              </p14:xfrm>
            </p:contentPart>
          </mc:Choice>
          <mc:Fallback>
            <p:pic>
              <p:nvPicPr>
                <p:cNvPr id="136" name="Ink 135">
                  <a:extLst>
                    <a:ext uri="{FF2B5EF4-FFF2-40B4-BE49-F238E27FC236}">
                      <a16:creationId xmlns:a16="http://schemas.microsoft.com/office/drawing/2014/main" id="{89745F70-485A-1D5D-6F52-86E6B8820DC9}"/>
                    </a:ext>
                  </a:extLst>
                </p:cNvPr>
                <p:cNvPicPr/>
                <p:nvPr/>
              </p:nvPicPr>
              <p:blipFill>
                <a:blip r:embed="rId177"/>
                <a:stretch>
                  <a:fillRect/>
                </a:stretch>
              </p:blipFill>
              <p:spPr>
                <a:xfrm>
                  <a:off x="8417393" y="1985951"/>
                  <a:ext cx="307440" cy="98640"/>
                </a:xfrm>
                <a:prstGeom prst="rect">
                  <a:avLst/>
                </a:prstGeom>
              </p:spPr>
            </p:pic>
          </mc:Fallback>
        </mc:AlternateContent>
      </p:grpSp>
      <p:grpSp>
        <p:nvGrpSpPr>
          <p:cNvPr id="142" name="Group 141">
            <a:extLst>
              <a:ext uri="{FF2B5EF4-FFF2-40B4-BE49-F238E27FC236}">
                <a16:creationId xmlns:a16="http://schemas.microsoft.com/office/drawing/2014/main" id="{FA894794-8EB9-DD86-5F32-073586F015C4}"/>
              </a:ext>
            </a:extLst>
          </p:cNvPr>
          <p:cNvGrpSpPr/>
          <p:nvPr/>
        </p:nvGrpSpPr>
        <p:grpSpPr>
          <a:xfrm>
            <a:off x="7501913" y="2700911"/>
            <a:ext cx="1733040" cy="285480"/>
            <a:chOff x="7501913" y="2700911"/>
            <a:chExt cx="1733040" cy="285480"/>
          </a:xfrm>
        </p:grpSpPr>
        <mc:AlternateContent xmlns:mc="http://schemas.openxmlformats.org/markup-compatibility/2006">
          <mc:Choice xmlns:p14="http://schemas.microsoft.com/office/powerpoint/2010/main" Requires="p14">
            <p:contentPart p14:bwMode="auto" r:id="rId178">
              <p14:nvContentPartPr>
                <p14:cNvPr id="132" name="Ink 131">
                  <a:extLst>
                    <a:ext uri="{FF2B5EF4-FFF2-40B4-BE49-F238E27FC236}">
                      <a16:creationId xmlns:a16="http://schemas.microsoft.com/office/drawing/2014/main" id="{A88A9F79-B125-34FC-FA20-745ADF4541DA}"/>
                    </a:ext>
                  </a:extLst>
                </p14:cNvPr>
                <p14:cNvContentPartPr/>
                <p14:nvPr/>
              </p14:nvContentPartPr>
              <p14:xfrm>
                <a:off x="7909793" y="2700911"/>
                <a:ext cx="261360" cy="133200"/>
              </p14:xfrm>
            </p:contentPart>
          </mc:Choice>
          <mc:Fallback>
            <p:pic>
              <p:nvPicPr>
                <p:cNvPr id="132" name="Ink 131">
                  <a:extLst>
                    <a:ext uri="{FF2B5EF4-FFF2-40B4-BE49-F238E27FC236}">
                      <a16:creationId xmlns:a16="http://schemas.microsoft.com/office/drawing/2014/main" id="{A88A9F79-B125-34FC-FA20-745ADF4541DA}"/>
                    </a:ext>
                  </a:extLst>
                </p:cNvPr>
                <p:cNvPicPr/>
                <p:nvPr/>
              </p:nvPicPr>
              <p:blipFill>
                <a:blip r:embed="rId179"/>
                <a:stretch>
                  <a:fillRect/>
                </a:stretch>
              </p:blipFill>
              <p:spPr>
                <a:xfrm>
                  <a:off x="7902233" y="2693711"/>
                  <a:ext cx="27648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33" name="Ink 132">
                  <a:extLst>
                    <a:ext uri="{FF2B5EF4-FFF2-40B4-BE49-F238E27FC236}">
                      <a16:creationId xmlns:a16="http://schemas.microsoft.com/office/drawing/2014/main" id="{4A260683-4CE2-7EF3-AC3B-6331CEA60923}"/>
                    </a:ext>
                  </a:extLst>
                </p14:cNvPr>
                <p14:cNvContentPartPr/>
                <p14:nvPr/>
              </p14:nvContentPartPr>
              <p14:xfrm>
                <a:off x="8259353" y="2768951"/>
                <a:ext cx="358200" cy="141120"/>
              </p14:xfrm>
            </p:contentPart>
          </mc:Choice>
          <mc:Fallback>
            <p:pic>
              <p:nvPicPr>
                <p:cNvPr id="133" name="Ink 132">
                  <a:extLst>
                    <a:ext uri="{FF2B5EF4-FFF2-40B4-BE49-F238E27FC236}">
                      <a16:creationId xmlns:a16="http://schemas.microsoft.com/office/drawing/2014/main" id="{4A260683-4CE2-7EF3-AC3B-6331CEA60923}"/>
                    </a:ext>
                  </a:extLst>
                </p:cNvPr>
                <p:cNvPicPr/>
                <p:nvPr/>
              </p:nvPicPr>
              <p:blipFill>
                <a:blip r:embed="rId181"/>
                <a:stretch>
                  <a:fillRect/>
                </a:stretch>
              </p:blipFill>
              <p:spPr>
                <a:xfrm>
                  <a:off x="8251793" y="2761391"/>
                  <a:ext cx="37332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34" name="Ink 133">
                  <a:extLst>
                    <a:ext uri="{FF2B5EF4-FFF2-40B4-BE49-F238E27FC236}">
                      <a16:creationId xmlns:a16="http://schemas.microsoft.com/office/drawing/2014/main" id="{BEDB2190-4B3D-DEF8-3FB4-767CA9B9AF07}"/>
                    </a:ext>
                  </a:extLst>
                </p14:cNvPr>
                <p14:cNvContentPartPr/>
                <p14:nvPr/>
              </p14:nvContentPartPr>
              <p14:xfrm>
                <a:off x="8667233" y="2728631"/>
                <a:ext cx="273600" cy="130680"/>
              </p14:xfrm>
            </p:contentPart>
          </mc:Choice>
          <mc:Fallback>
            <p:pic>
              <p:nvPicPr>
                <p:cNvPr id="134" name="Ink 133">
                  <a:extLst>
                    <a:ext uri="{FF2B5EF4-FFF2-40B4-BE49-F238E27FC236}">
                      <a16:creationId xmlns:a16="http://schemas.microsoft.com/office/drawing/2014/main" id="{BEDB2190-4B3D-DEF8-3FB4-767CA9B9AF07}"/>
                    </a:ext>
                  </a:extLst>
                </p:cNvPr>
                <p:cNvPicPr/>
                <p:nvPr/>
              </p:nvPicPr>
              <p:blipFill>
                <a:blip r:embed="rId183"/>
                <a:stretch>
                  <a:fillRect/>
                </a:stretch>
              </p:blipFill>
              <p:spPr>
                <a:xfrm>
                  <a:off x="8659673" y="2721071"/>
                  <a:ext cx="28872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39" name="Ink 138">
                  <a:extLst>
                    <a:ext uri="{FF2B5EF4-FFF2-40B4-BE49-F238E27FC236}">
                      <a16:creationId xmlns:a16="http://schemas.microsoft.com/office/drawing/2014/main" id="{E83E81D1-8F28-FCB4-617A-37BC39611593}"/>
                    </a:ext>
                  </a:extLst>
                </p14:cNvPr>
                <p14:cNvContentPartPr/>
                <p14:nvPr/>
              </p14:nvContentPartPr>
              <p14:xfrm>
                <a:off x="7501913" y="2732951"/>
                <a:ext cx="299160" cy="144000"/>
              </p14:xfrm>
            </p:contentPart>
          </mc:Choice>
          <mc:Fallback>
            <p:pic>
              <p:nvPicPr>
                <p:cNvPr id="139" name="Ink 138">
                  <a:extLst>
                    <a:ext uri="{FF2B5EF4-FFF2-40B4-BE49-F238E27FC236}">
                      <a16:creationId xmlns:a16="http://schemas.microsoft.com/office/drawing/2014/main" id="{E83E81D1-8F28-FCB4-617A-37BC39611593}"/>
                    </a:ext>
                  </a:extLst>
                </p:cNvPr>
                <p:cNvPicPr/>
                <p:nvPr/>
              </p:nvPicPr>
              <p:blipFill>
                <a:blip r:embed="rId185"/>
                <a:stretch>
                  <a:fillRect/>
                </a:stretch>
              </p:blipFill>
              <p:spPr>
                <a:xfrm>
                  <a:off x="7494353" y="2725751"/>
                  <a:ext cx="3142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40" name="Ink 139">
                  <a:extLst>
                    <a:ext uri="{FF2B5EF4-FFF2-40B4-BE49-F238E27FC236}">
                      <a16:creationId xmlns:a16="http://schemas.microsoft.com/office/drawing/2014/main" id="{10C8B7FD-42B6-9FB6-E7DC-AD6183E3BA81}"/>
                    </a:ext>
                  </a:extLst>
                </p14:cNvPr>
                <p14:cNvContentPartPr/>
                <p14:nvPr/>
              </p14:nvContentPartPr>
              <p14:xfrm>
                <a:off x="8084753" y="2863271"/>
                <a:ext cx="227520" cy="123120"/>
              </p14:xfrm>
            </p:contentPart>
          </mc:Choice>
          <mc:Fallback>
            <p:pic>
              <p:nvPicPr>
                <p:cNvPr id="140" name="Ink 139">
                  <a:extLst>
                    <a:ext uri="{FF2B5EF4-FFF2-40B4-BE49-F238E27FC236}">
                      <a16:creationId xmlns:a16="http://schemas.microsoft.com/office/drawing/2014/main" id="{10C8B7FD-42B6-9FB6-E7DC-AD6183E3BA81}"/>
                    </a:ext>
                  </a:extLst>
                </p:cNvPr>
                <p:cNvPicPr/>
                <p:nvPr/>
              </p:nvPicPr>
              <p:blipFill>
                <a:blip r:embed="rId187"/>
                <a:stretch>
                  <a:fillRect/>
                </a:stretch>
              </p:blipFill>
              <p:spPr>
                <a:xfrm>
                  <a:off x="8077193" y="2855711"/>
                  <a:ext cx="2426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41" name="Ink 140">
                  <a:extLst>
                    <a:ext uri="{FF2B5EF4-FFF2-40B4-BE49-F238E27FC236}">
                      <a16:creationId xmlns:a16="http://schemas.microsoft.com/office/drawing/2014/main" id="{B6F883D3-E075-5F9B-5F3A-B6A7E9F357FB}"/>
                    </a:ext>
                  </a:extLst>
                </p14:cNvPr>
                <p14:cNvContentPartPr/>
                <p14:nvPr/>
              </p14:nvContentPartPr>
              <p14:xfrm>
                <a:off x="8933633" y="2780831"/>
                <a:ext cx="301320" cy="143280"/>
              </p14:xfrm>
            </p:contentPart>
          </mc:Choice>
          <mc:Fallback>
            <p:pic>
              <p:nvPicPr>
                <p:cNvPr id="141" name="Ink 140">
                  <a:extLst>
                    <a:ext uri="{FF2B5EF4-FFF2-40B4-BE49-F238E27FC236}">
                      <a16:creationId xmlns:a16="http://schemas.microsoft.com/office/drawing/2014/main" id="{B6F883D3-E075-5F9B-5F3A-B6A7E9F357FB}"/>
                    </a:ext>
                  </a:extLst>
                </p:cNvPr>
                <p:cNvPicPr/>
                <p:nvPr/>
              </p:nvPicPr>
              <p:blipFill>
                <a:blip r:embed="rId189"/>
                <a:stretch>
                  <a:fillRect/>
                </a:stretch>
              </p:blipFill>
              <p:spPr>
                <a:xfrm>
                  <a:off x="8926073" y="2773271"/>
                  <a:ext cx="316080" cy="158400"/>
                </a:xfrm>
                <a:prstGeom prst="rect">
                  <a:avLst/>
                </a:prstGeom>
              </p:spPr>
            </p:pic>
          </mc:Fallback>
        </mc:AlternateContent>
      </p:grpSp>
    </p:spTree>
    <p:extLst>
      <p:ext uri="{BB962C8B-B14F-4D97-AF65-F5344CB8AC3E}">
        <p14:creationId xmlns:p14="http://schemas.microsoft.com/office/powerpoint/2010/main" val="2214065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658AC-757A-765A-CD44-8D0C8F2997A2}"/>
              </a:ext>
            </a:extLst>
          </p:cNvPr>
          <p:cNvSpPr>
            <a:spLocks noGrp="1"/>
          </p:cNvSpPr>
          <p:nvPr>
            <p:ph type="title"/>
          </p:nvPr>
        </p:nvSpPr>
        <p:spPr/>
        <p:txBody>
          <a:bodyPr/>
          <a:lstStyle/>
          <a:p>
            <a:r>
              <a:rPr lang="en-US" dirty="0">
                <a:solidFill>
                  <a:schemeClr val="accent1"/>
                </a:solidFill>
              </a:rPr>
              <a:t>Active Galactic Nucleus (AGN)</a:t>
            </a:r>
          </a:p>
        </p:txBody>
      </p:sp>
      <p:sp>
        <p:nvSpPr>
          <p:cNvPr id="3" name="Content Placeholder 2">
            <a:extLst>
              <a:ext uri="{FF2B5EF4-FFF2-40B4-BE49-F238E27FC236}">
                <a16:creationId xmlns:a16="http://schemas.microsoft.com/office/drawing/2014/main" id="{ED4123EF-B5ED-D263-4072-BF71E6F90EFE}"/>
              </a:ext>
            </a:extLst>
          </p:cNvPr>
          <p:cNvSpPr>
            <a:spLocks noGrp="1"/>
          </p:cNvSpPr>
          <p:nvPr>
            <p:ph idx="1"/>
          </p:nvPr>
        </p:nvSpPr>
        <p:spPr/>
        <p:txBody>
          <a:bodyPr>
            <a:normAutofit/>
          </a:bodyPr>
          <a:lstStyle/>
          <a:p>
            <a:r>
              <a:rPr lang="en-US" dirty="0"/>
              <a:t>A black hole feasting at the center of a Galaxy on an accretion disk of gas and dust.</a:t>
            </a:r>
          </a:p>
          <a:p>
            <a:r>
              <a:rPr lang="en-US" dirty="0"/>
              <a:t>We know more about </a:t>
            </a:r>
            <a:r>
              <a:rPr lang="en-US" dirty="0">
                <a:solidFill>
                  <a:schemeClr val="accent1"/>
                </a:solidFill>
              </a:rPr>
              <a:t>AGN</a:t>
            </a:r>
            <a:r>
              <a:rPr lang="en-US" dirty="0"/>
              <a:t> than</a:t>
            </a:r>
          </a:p>
          <a:p>
            <a:pPr marL="457200" lvl="1" indent="0">
              <a:buNone/>
            </a:pPr>
            <a:r>
              <a:rPr lang="en-US" dirty="0"/>
              <a:t>about </a:t>
            </a:r>
            <a:r>
              <a:rPr lang="en-US" dirty="0">
                <a:solidFill>
                  <a:schemeClr val="accent2"/>
                </a:solidFill>
              </a:rPr>
              <a:t>masers</a:t>
            </a:r>
            <a:r>
              <a:rPr lang="en-US" dirty="0"/>
              <a:t>, so finding a </a:t>
            </a:r>
          </a:p>
          <a:p>
            <a:pPr marL="457200" lvl="1" indent="0">
              <a:buNone/>
            </a:pPr>
            <a:r>
              <a:rPr lang="en-US" dirty="0"/>
              <a:t>connection could help us understand</a:t>
            </a:r>
          </a:p>
          <a:p>
            <a:pPr marL="457200" lvl="1" indent="0">
              <a:buNone/>
            </a:pPr>
            <a:r>
              <a:rPr lang="en-US" dirty="0" err="1">
                <a:solidFill>
                  <a:schemeClr val="accent2"/>
                </a:solidFill>
              </a:rPr>
              <a:t>megamasers</a:t>
            </a:r>
            <a:r>
              <a:rPr lang="en-US" dirty="0">
                <a:solidFill>
                  <a:schemeClr val="accent2"/>
                </a:solidFill>
              </a:rPr>
              <a:t>’ </a:t>
            </a:r>
            <a:r>
              <a:rPr lang="en-US" dirty="0"/>
              <a:t>properties.</a:t>
            </a:r>
          </a:p>
          <a:p>
            <a:r>
              <a:rPr lang="en-US" dirty="0"/>
              <a:t>AGN Identification</a:t>
            </a:r>
          </a:p>
        </p:txBody>
      </p:sp>
      <p:pic>
        <p:nvPicPr>
          <p:cNvPr id="5" name="Picture 4">
            <a:extLst>
              <a:ext uri="{FF2B5EF4-FFF2-40B4-BE49-F238E27FC236}">
                <a16:creationId xmlns:a16="http://schemas.microsoft.com/office/drawing/2014/main" id="{97E5BC60-ED5A-B921-14FF-9E98FFD79567}"/>
              </a:ext>
            </a:extLst>
          </p:cNvPr>
          <p:cNvPicPr>
            <a:picLocks noChangeAspect="1"/>
          </p:cNvPicPr>
          <p:nvPr/>
        </p:nvPicPr>
        <p:blipFill>
          <a:blip r:embed="rId3"/>
          <a:stretch>
            <a:fillRect/>
          </a:stretch>
        </p:blipFill>
        <p:spPr>
          <a:xfrm>
            <a:off x="7664985" y="2419350"/>
            <a:ext cx="3831564" cy="1857374"/>
          </a:xfrm>
          <a:prstGeom prst="rect">
            <a:avLst/>
          </a:prstGeom>
        </p:spPr>
      </p:pic>
      <p:graphicFrame>
        <p:nvGraphicFramePr>
          <p:cNvPr id="6" name="Table 6">
            <a:extLst>
              <a:ext uri="{FF2B5EF4-FFF2-40B4-BE49-F238E27FC236}">
                <a16:creationId xmlns:a16="http://schemas.microsoft.com/office/drawing/2014/main" id="{0B57560F-39EF-D16F-D618-1525A811386F}"/>
              </a:ext>
            </a:extLst>
          </p:cNvPr>
          <p:cNvGraphicFramePr>
            <a:graphicFrameLocks noGrp="1"/>
          </p:cNvGraphicFramePr>
          <p:nvPr>
            <p:extLst>
              <p:ext uri="{D42A27DB-BD31-4B8C-83A1-F6EECF244321}">
                <p14:modId xmlns:p14="http://schemas.microsoft.com/office/powerpoint/2010/main" val="2982828106"/>
              </p:ext>
            </p:extLst>
          </p:nvPr>
        </p:nvGraphicFramePr>
        <p:xfrm>
          <a:off x="1393699" y="4831728"/>
          <a:ext cx="6375400" cy="1737360"/>
        </p:xfrm>
        <a:graphic>
          <a:graphicData uri="http://schemas.openxmlformats.org/drawingml/2006/table">
            <a:tbl>
              <a:tblPr bandRow="1">
                <a:tableStyleId>{EB344D84-9AFB-497E-A393-DC336BA19D2E}</a:tableStyleId>
              </a:tblPr>
              <a:tblGrid>
                <a:gridCol w="2011549">
                  <a:extLst>
                    <a:ext uri="{9D8B030D-6E8A-4147-A177-3AD203B41FA5}">
                      <a16:colId xmlns:a16="http://schemas.microsoft.com/office/drawing/2014/main" val="825462195"/>
                    </a:ext>
                  </a:extLst>
                </a:gridCol>
                <a:gridCol w="4363851">
                  <a:extLst>
                    <a:ext uri="{9D8B030D-6E8A-4147-A177-3AD203B41FA5}">
                      <a16:colId xmlns:a16="http://schemas.microsoft.com/office/drawing/2014/main" val="6633519"/>
                    </a:ext>
                  </a:extLst>
                </a:gridCol>
              </a:tblGrid>
              <a:tr h="0">
                <a:tc>
                  <a:txBody>
                    <a:bodyPr/>
                    <a:lstStyle/>
                    <a:p>
                      <a:pPr marL="285750" indent="-285750">
                        <a:buFont typeface="Arial" panose="020B0604020202020204" pitchFamily="34" charset="0"/>
                        <a:buChar char="•"/>
                      </a:pPr>
                      <a:r>
                        <a:rPr lang="en-US" sz="2400" dirty="0">
                          <a:solidFill>
                            <a:schemeClr val="tx1"/>
                          </a:solidFill>
                        </a:rPr>
                        <a:t>Xray</a:t>
                      </a:r>
                    </a:p>
                  </a:txBody>
                  <a:tcP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chemeClr val="tx1"/>
                          </a:solidFill>
                        </a:rPr>
                        <a:t>Variability (all wavelengths)</a:t>
                      </a:r>
                    </a:p>
                  </a:txBody>
                  <a:tcPr>
                    <a:noFill/>
                  </a:tcPr>
                </a:tc>
                <a:extLst>
                  <a:ext uri="{0D108BD9-81ED-4DB2-BD59-A6C34878D82A}">
                    <a16:rowId xmlns:a16="http://schemas.microsoft.com/office/drawing/2014/main" val="1415107317"/>
                  </a:ext>
                </a:extLst>
              </a:tr>
              <a:tr h="373167">
                <a:tc>
                  <a:txBody>
                    <a:bodyPr/>
                    <a:lstStyle/>
                    <a:p>
                      <a:pPr marL="285750" indent="-285750">
                        <a:buFont typeface="Arial" panose="020B0604020202020204" pitchFamily="34" charset="0"/>
                        <a:buChar char="•"/>
                      </a:pPr>
                      <a:r>
                        <a:rPr lang="en-US" sz="2400" dirty="0">
                          <a:solidFill>
                            <a:schemeClr val="tx1"/>
                          </a:solidFill>
                        </a:rPr>
                        <a:t>Radio (Jet)</a:t>
                      </a:r>
                    </a:p>
                  </a:txBody>
                  <a:tcPr>
                    <a:noFill/>
                  </a:tcPr>
                </a:tc>
                <a:tc>
                  <a:txBody>
                    <a:bodyPr/>
                    <a:lstStyle/>
                    <a:p>
                      <a:pPr marL="285750" indent="-285750">
                        <a:buFont typeface="Arial" panose="020B0604020202020204" pitchFamily="34" charset="0"/>
                        <a:buChar char="•"/>
                      </a:pPr>
                      <a:r>
                        <a:rPr lang="en-US" sz="2400" dirty="0">
                          <a:solidFill>
                            <a:schemeClr val="accent1"/>
                          </a:solidFill>
                        </a:rPr>
                        <a:t>Optical Spectroscopic Lines</a:t>
                      </a:r>
                    </a:p>
                  </a:txBody>
                  <a:tcPr>
                    <a:noFill/>
                  </a:tcPr>
                </a:tc>
                <a:extLst>
                  <a:ext uri="{0D108BD9-81ED-4DB2-BD59-A6C34878D82A}">
                    <a16:rowId xmlns:a16="http://schemas.microsoft.com/office/drawing/2014/main" val="2264005344"/>
                  </a:ext>
                </a:extLst>
              </a:tr>
              <a:tr h="64399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chemeClr val="tx1"/>
                          </a:solidFill>
                        </a:rPr>
                        <a:t>Mid-Infrared</a:t>
                      </a:r>
                    </a:p>
                  </a:txBody>
                  <a:tcP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chemeClr val="accent6"/>
                          </a:solidFill>
                        </a:rPr>
                        <a:t>Coronal Spectroscopic Lines</a:t>
                      </a:r>
                    </a:p>
                  </a:txBody>
                  <a:tcPr>
                    <a:noFill/>
                  </a:tcPr>
                </a:tc>
                <a:extLst>
                  <a:ext uri="{0D108BD9-81ED-4DB2-BD59-A6C34878D82A}">
                    <a16:rowId xmlns:a16="http://schemas.microsoft.com/office/drawing/2014/main" val="1562608927"/>
                  </a:ext>
                </a:extLst>
              </a:tr>
            </a:tbl>
          </a:graphicData>
        </a:graphic>
      </p:graphicFrame>
      <p:pic>
        <p:nvPicPr>
          <p:cNvPr id="7" name="Picture 6">
            <a:extLst>
              <a:ext uri="{FF2B5EF4-FFF2-40B4-BE49-F238E27FC236}">
                <a16:creationId xmlns:a16="http://schemas.microsoft.com/office/drawing/2014/main" id="{3BF9E5C6-E0C5-AB4A-5D5A-40FBDD78244F}"/>
              </a:ext>
            </a:extLst>
          </p:cNvPr>
          <p:cNvPicPr>
            <a:picLocks noChangeAspect="1"/>
          </p:cNvPicPr>
          <p:nvPr/>
        </p:nvPicPr>
        <p:blipFill>
          <a:blip r:embed="rId4"/>
          <a:stretch>
            <a:fillRect/>
          </a:stretch>
        </p:blipFill>
        <p:spPr>
          <a:xfrm>
            <a:off x="8324598" y="4276724"/>
            <a:ext cx="3171951" cy="2357196"/>
          </a:xfrm>
          <a:prstGeom prst="rect">
            <a:avLst/>
          </a:prstGeom>
        </p:spPr>
      </p:pic>
      <p:sp>
        <p:nvSpPr>
          <p:cNvPr id="8" name="TextBox 7">
            <a:extLst>
              <a:ext uri="{FF2B5EF4-FFF2-40B4-BE49-F238E27FC236}">
                <a16:creationId xmlns:a16="http://schemas.microsoft.com/office/drawing/2014/main" id="{0EED7471-DF5E-7829-1E56-DC8C078968E0}"/>
              </a:ext>
            </a:extLst>
          </p:cNvPr>
          <p:cNvSpPr txBox="1"/>
          <p:nvPr/>
        </p:nvSpPr>
        <p:spPr>
          <a:xfrm>
            <a:off x="10734549" y="6433865"/>
            <a:ext cx="762000" cy="200055"/>
          </a:xfrm>
          <a:prstGeom prst="rect">
            <a:avLst/>
          </a:prstGeom>
          <a:solidFill>
            <a:schemeClr val="tx1"/>
          </a:solidFill>
        </p:spPr>
        <p:txBody>
          <a:bodyPr wrap="square" rtlCol="0">
            <a:spAutoFit/>
          </a:bodyPr>
          <a:lstStyle/>
          <a:p>
            <a:r>
              <a:rPr lang="en-US" sz="700" dirty="0">
                <a:solidFill>
                  <a:schemeClr val="bg1"/>
                </a:solidFill>
              </a:rPr>
              <a:t>From Ho 2008</a:t>
            </a:r>
          </a:p>
        </p:txBody>
      </p:sp>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0E127143-B8C3-0C40-AAA8-89CB7761C96E}"/>
                  </a:ext>
                </a:extLst>
              </p14:cNvPr>
              <p14:cNvContentPartPr/>
              <p14:nvPr/>
            </p14:nvContentPartPr>
            <p14:xfrm>
              <a:off x="11300605" y="6211065"/>
              <a:ext cx="4680" cy="44280"/>
            </p14:xfrm>
          </p:contentPart>
        </mc:Choice>
        <mc:Fallback>
          <p:pic>
            <p:nvPicPr>
              <p:cNvPr id="9" name="Ink 8">
                <a:extLst>
                  <a:ext uri="{FF2B5EF4-FFF2-40B4-BE49-F238E27FC236}">
                    <a16:creationId xmlns:a16="http://schemas.microsoft.com/office/drawing/2014/main" id="{0E127143-B8C3-0C40-AAA8-89CB7761C96E}"/>
                  </a:ext>
                </a:extLst>
              </p:cNvPr>
              <p:cNvPicPr/>
              <p:nvPr/>
            </p:nvPicPr>
            <p:blipFill>
              <a:blip r:embed="rId6"/>
              <a:stretch>
                <a:fillRect/>
              </a:stretch>
            </p:blipFill>
            <p:spPr>
              <a:xfrm>
                <a:off x="11293045" y="6203505"/>
                <a:ext cx="19800" cy="59400"/>
              </a:xfrm>
              <a:prstGeom prst="rect">
                <a:avLst/>
              </a:prstGeom>
            </p:spPr>
          </p:pic>
        </mc:Fallback>
      </mc:AlternateContent>
      <p:grpSp>
        <p:nvGrpSpPr>
          <p:cNvPr id="12" name="Group 11">
            <a:extLst>
              <a:ext uri="{FF2B5EF4-FFF2-40B4-BE49-F238E27FC236}">
                <a16:creationId xmlns:a16="http://schemas.microsoft.com/office/drawing/2014/main" id="{37D972E7-D732-BB6C-116E-3C380A570846}"/>
              </a:ext>
            </a:extLst>
          </p:cNvPr>
          <p:cNvGrpSpPr/>
          <p:nvPr/>
        </p:nvGrpSpPr>
        <p:grpSpPr>
          <a:xfrm>
            <a:off x="11199445" y="4880145"/>
            <a:ext cx="23040" cy="55080"/>
            <a:chOff x="11199445" y="4880145"/>
            <a:chExt cx="23040" cy="55080"/>
          </a:xfrm>
        </p:grpSpPr>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2B96612A-1639-5D36-6221-FC04D43F751F}"/>
                    </a:ext>
                  </a:extLst>
                </p14:cNvPr>
                <p14:cNvContentPartPr/>
                <p14:nvPr/>
              </p14:nvContentPartPr>
              <p14:xfrm>
                <a:off x="11207365" y="4880145"/>
                <a:ext cx="15120" cy="47160"/>
              </p14:xfrm>
            </p:contentPart>
          </mc:Choice>
          <mc:Fallback>
            <p:pic>
              <p:nvPicPr>
                <p:cNvPr id="10" name="Ink 9">
                  <a:extLst>
                    <a:ext uri="{FF2B5EF4-FFF2-40B4-BE49-F238E27FC236}">
                      <a16:creationId xmlns:a16="http://schemas.microsoft.com/office/drawing/2014/main" id="{2B96612A-1639-5D36-6221-FC04D43F751F}"/>
                    </a:ext>
                  </a:extLst>
                </p:cNvPr>
                <p:cNvPicPr/>
                <p:nvPr/>
              </p:nvPicPr>
              <p:blipFill>
                <a:blip r:embed="rId8"/>
                <a:stretch>
                  <a:fillRect/>
                </a:stretch>
              </p:blipFill>
              <p:spPr>
                <a:xfrm>
                  <a:off x="11199805" y="4872585"/>
                  <a:ext cx="298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A2AB1285-CA8F-14DC-AC9E-2494BB5126B9}"/>
                    </a:ext>
                  </a:extLst>
                </p14:cNvPr>
                <p14:cNvContentPartPr/>
                <p14:nvPr/>
              </p14:nvContentPartPr>
              <p14:xfrm>
                <a:off x="11199445" y="4910385"/>
                <a:ext cx="22320" cy="24840"/>
              </p14:xfrm>
            </p:contentPart>
          </mc:Choice>
          <mc:Fallback>
            <p:pic>
              <p:nvPicPr>
                <p:cNvPr id="11" name="Ink 10">
                  <a:extLst>
                    <a:ext uri="{FF2B5EF4-FFF2-40B4-BE49-F238E27FC236}">
                      <a16:creationId xmlns:a16="http://schemas.microsoft.com/office/drawing/2014/main" id="{A2AB1285-CA8F-14DC-AC9E-2494BB5126B9}"/>
                    </a:ext>
                  </a:extLst>
                </p:cNvPr>
                <p:cNvPicPr/>
                <p:nvPr/>
              </p:nvPicPr>
              <p:blipFill>
                <a:blip r:embed="rId10"/>
                <a:stretch>
                  <a:fillRect/>
                </a:stretch>
              </p:blipFill>
              <p:spPr>
                <a:xfrm>
                  <a:off x="11191885" y="4902825"/>
                  <a:ext cx="37080" cy="39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71B4E25A-C5A8-20BD-0F17-A466558E3AFD}"/>
                  </a:ext>
                </a:extLst>
              </p14:cNvPr>
              <p14:cNvContentPartPr/>
              <p14:nvPr/>
            </p14:nvContentPartPr>
            <p14:xfrm>
              <a:off x="10826845" y="4884465"/>
              <a:ext cx="38880" cy="105840"/>
            </p14:xfrm>
          </p:contentPart>
        </mc:Choice>
        <mc:Fallback>
          <p:pic>
            <p:nvPicPr>
              <p:cNvPr id="13" name="Ink 12">
                <a:extLst>
                  <a:ext uri="{FF2B5EF4-FFF2-40B4-BE49-F238E27FC236}">
                    <a16:creationId xmlns:a16="http://schemas.microsoft.com/office/drawing/2014/main" id="{71B4E25A-C5A8-20BD-0F17-A466558E3AFD}"/>
                  </a:ext>
                </a:extLst>
              </p:cNvPr>
              <p:cNvPicPr/>
              <p:nvPr/>
            </p:nvPicPr>
            <p:blipFill>
              <a:blip r:embed="rId12"/>
              <a:stretch>
                <a:fillRect/>
              </a:stretch>
            </p:blipFill>
            <p:spPr>
              <a:xfrm>
                <a:off x="10816765" y="4874385"/>
                <a:ext cx="5904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B034B72F-94DC-F5C8-FD1B-37026B298E1F}"/>
                  </a:ext>
                </a:extLst>
              </p14:cNvPr>
              <p14:cNvContentPartPr/>
              <p14:nvPr/>
            </p14:nvContentPartPr>
            <p14:xfrm>
              <a:off x="11050405" y="5051145"/>
              <a:ext cx="28800" cy="82440"/>
            </p14:xfrm>
          </p:contentPart>
        </mc:Choice>
        <mc:Fallback>
          <p:pic>
            <p:nvPicPr>
              <p:cNvPr id="14" name="Ink 13">
                <a:extLst>
                  <a:ext uri="{FF2B5EF4-FFF2-40B4-BE49-F238E27FC236}">
                    <a16:creationId xmlns:a16="http://schemas.microsoft.com/office/drawing/2014/main" id="{B034B72F-94DC-F5C8-FD1B-37026B298E1F}"/>
                  </a:ext>
                </a:extLst>
              </p:cNvPr>
              <p:cNvPicPr/>
              <p:nvPr/>
            </p:nvPicPr>
            <p:blipFill>
              <a:blip r:embed="rId14"/>
              <a:stretch>
                <a:fillRect/>
              </a:stretch>
            </p:blipFill>
            <p:spPr>
              <a:xfrm>
                <a:off x="11043205" y="5043585"/>
                <a:ext cx="43920" cy="97560"/>
              </a:xfrm>
              <a:prstGeom prst="rect">
                <a:avLst/>
              </a:prstGeom>
            </p:spPr>
          </p:pic>
        </mc:Fallback>
      </mc:AlternateContent>
      <p:grpSp>
        <p:nvGrpSpPr>
          <p:cNvPr id="20" name="Group 19">
            <a:extLst>
              <a:ext uri="{FF2B5EF4-FFF2-40B4-BE49-F238E27FC236}">
                <a16:creationId xmlns:a16="http://schemas.microsoft.com/office/drawing/2014/main" id="{E6175F9C-954A-D897-596E-004F6830D4A7}"/>
              </a:ext>
            </a:extLst>
          </p:cNvPr>
          <p:cNvGrpSpPr/>
          <p:nvPr/>
        </p:nvGrpSpPr>
        <p:grpSpPr>
          <a:xfrm>
            <a:off x="9681685" y="4811025"/>
            <a:ext cx="257400" cy="221400"/>
            <a:chOff x="9681685" y="4811025"/>
            <a:chExt cx="257400" cy="221400"/>
          </a:xfrm>
        </p:grpSpPr>
        <mc:AlternateContent xmlns:mc="http://schemas.openxmlformats.org/markup-compatibility/2006">
          <mc:Choice xmlns:p14="http://schemas.microsoft.com/office/powerpoint/2010/main" Requires="p14">
            <p:contentPart p14:bwMode="auto" r:id="rId15">
              <p14:nvContentPartPr>
                <p14:cNvPr id="15" name="Ink 14">
                  <a:extLst>
                    <a:ext uri="{FF2B5EF4-FFF2-40B4-BE49-F238E27FC236}">
                      <a16:creationId xmlns:a16="http://schemas.microsoft.com/office/drawing/2014/main" id="{ADA12993-4F39-058F-2620-CD3B3DA39DEE}"/>
                    </a:ext>
                  </a:extLst>
                </p14:cNvPr>
                <p14:cNvContentPartPr/>
                <p14:nvPr/>
              </p14:nvContentPartPr>
              <p14:xfrm>
                <a:off x="9859525" y="4811025"/>
                <a:ext cx="79560" cy="65160"/>
              </p14:xfrm>
            </p:contentPart>
          </mc:Choice>
          <mc:Fallback>
            <p:pic>
              <p:nvPicPr>
                <p:cNvPr id="15" name="Ink 14">
                  <a:extLst>
                    <a:ext uri="{FF2B5EF4-FFF2-40B4-BE49-F238E27FC236}">
                      <a16:creationId xmlns:a16="http://schemas.microsoft.com/office/drawing/2014/main" id="{ADA12993-4F39-058F-2620-CD3B3DA39DEE}"/>
                    </a:ext>
                  </a:extLst>
                </p:cNvPr>
                <p:cNvPicPr/>
                <p:nvPr/>
              </p:nvPicPr>
              <p:blipFill>
                <a:blip r:embed="rId16"/>
                <a:stretch>
                  <a:fillRect/>
                </a:stretch>
              </p:blipFill>
              <p:spPr>
                <a:xfrm>
                  <a:off x="9849445" y="4800945"/>
                  <a:ext cx="9972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Ink 15">
                  <a:extLst>
                    <a:ext uri="{FF2B5EF4-FFF2-40B4-BE49-F238E27FC236}">
                      <a16:creationId xmlns:a16="http://schemas.microsoft.com/office/drawing/2014/main" id="{4A1FC2D5-0D2C-C3AE-A648-BD3C417EC4A5}"/>
                    </a:ext>
                  </a:extLst>
                </p14:cNvPr>
                <p14:cNvContentPartPr/>
                <p14:nvPr/>
              </p14:nvContentPartPr>
              <p14:xfrm>
                <a:off x="9841885" y="4852785"/>
                <a:ext cx="34920" cy="45360"/>
              </p14:xfrm>
            </p:contentPart>
          </mc:Choice>
          <mc:Fallback>
            <p:pic>
              <p:nvPicPr>
                <p:cNvPr id="16" name="Ink 15">
                  <a:extLst>
                    <a:ext uri="{FF2B5EF4-FFF2-40B4-BE49-F238E27FC236}">
                      <a16:creationId xmlns:a16="http://schemas.microsoft.com/office/drawing/2014/main" id="{4A1FC2D5-0D2C-C3AE-A648-BD3C417EC4A5}"/>
                    </a:ext>
                  </a:extLst>
                </p:cNvPr>
                <p:cNvPicPr/>
                <p:nvPr/>
              </p:nvPicPr>
              <p:blipFill>
                <a:blip r:embed="rId18"/>
                <a:stretch>
                  <a:fillRect/>
                </a:stretch>
              </p:blipFill>
              <p:spPr>
                <a:xfrm>
                  <a:off x="9831805" y="4842705"/>
                  <a:ext cx="5508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 name="Ink 17">
                  <a:extLst>
                    <a:ext uri="{FF2B5EF4-FFF2-40B4-BE49-F238E27FC236}">
                      <a16:creationId xmlns:a16="http://schemas.microsoft.com/office/drawing/2014/main" id="{ED6F21CC-8DD8-F602-189E-C2F095AA7573}"/>
                    </a:ext>
                  </a:extLst>
                </p14:cNvPr>
                <p14:cNvContentPartPr/>
                <p14:nvPr/>
              </p14:nvContentPartPr>
              <p14:xfrm>
                <a:off x="9681685" y="4943865"/>
                <a:ext cx="55440" cy="76680"/>
              </p14:xfrm>
            </p:contentPart>
          </mc:Choice>
          <mc:Fallback>
            <p:pic>
              <p:nvPicPr>
                <p:cNvPr id="18" name="Ink 17">
                  <a:extLst>
                    <a:ext uri="{FF2B5EF4-FFF2-40B4-BE49-F238E27FC236}">
                      <a16:creationId xmlns:a16="http://schemas.microsoft.com/office/drawing/2014/main" id="{ED6F21CC-8DD8-F602-189E-C2F095AA7573}"/>
                    </a:ext>
                  </a:extLst>
                </p:cNvPr>
                <p:cNvPicPr/>
                <p:nvPr/>
              </p:nvPicPr>
              <p:blipFill>
                <a:blip r:embed="rId20"/>
                <a:stretch>
                  <a:fillRect/>
                </a:stretch>
              </p:blipFill>
              <p:spPr>
                <a:xfrm>
                  <a:off x="9671605" y="4933785"/>
                  <a:ext cx="756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9" name="Ink 18">
                  <a:extLst>
                    <a:ext uri="{FF2B5EF4-FFF2-40B4-BE49-F238E27FC236}">
                      <a16:creationId xmlns:a16="http://schemas.microsoft.com/office/drawing/2014/main" id="{DD6D9188-5694-2E0E-1A91-079E5620EFB5}"/>
                    </a:ext>
                  </a:extLst>
                </p14:cNvPr>
                <p14:cNvContentPartPr/>
                <p14:nvPr/>
              </p14:nvContentPartPr>
              <p14:xfrm>
                <a:off x="9720925" y="5002905"/>
                <a:ext cx="25920" cy="29520"/>
              </p14:xfrm>
            </p:contentPart>
          </mc:Choice>
          <mc:Fallback>
            <p:pic>
              <p:nvPicPr>
                <p:cNvPr id="19" name="Ink 18">
                  <a:extLst>
                    <a:ext uri="{FF2B5EF4-FFF2-40B4-BE49-F238E27FC236}">
                      <a16:creationId xmlns:a16="http://schemas.microsoft.com/office/drawing/2014/main" id="{DD6D9188-5694-2E0E-1A91-079E5620EFB5}"/>
                    </a:ext>
                  </a:extLst>
                </p:cNvPr>
                <p:cNvPicPr/>
                <p:nvPr/>
              </p:nvPicPr>
              <p:blipFill>
                <a:blip r:embed="rId22"/>
                <a:stretch>
                  <a:fillRect/>
                </a:stretch>
              </p:blipFill>
              <p:spPr>
                <a:xfrm>
                  <a:off x="9710845" y="4992825"/>
                  <a:ext cx="46080" cy="49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
            <p14:nvContentPartPr>
              <p14:cNvPr id="21" name="Ink 20">
                <a:extLst>
                  <a:ext uri="{FF2B5EF4-FFF2-40B4-BE49-F238E27FC236}">
                    <a16:creationId xmlns:a16="http://schemas.microsoft.com/office/drawing/2014/main" id="{F63E6EDB-6E15-8110-4A61-0E74AC156042}"/>
                  </a:ext>
                </a:extLst>
              </p14:cNvPr>
              <p14:cNvContentPartPr/>
              <p14:nvPr/>
            </p14:nvContentPartPr>
            <p14:xfrm>
              <a:off x="9263005" y="5067705"/>
              <a:ext cx="29160" cy="126000"/>
            </p14:xfrm>
          </p:contentPart>
        </mc:Choice>
        <mc:Fallback>
          <p:pic>
            <p:nvPicPr>
              <p:cNvPr id="21" name="Ink 20">
                <a:extLst>
                  <a:ext uri="{FF2B5EF4-FFF2-40B4-BE49-F238E27FC236}">
                    <a16:creationId xmlns:a16="http://schemas.microsoft.com/office/drawing/2014/main" id="{F63E6EDB-6E15-8110-4A61-0E74AC156042}"/>
                  </a:ext>
                </a:extLst>
              </p:cNvPr>
              <p:cNvPicPr/>
              <p:nvPr/>
            </p:nvPicPr>
            <p:blipFill>
              <a:blip r:embed="rId24"/>
              <a:stretch>
                <a:fillRect/>
              </a:stretch>
            </p:blipFill>
            <p:spPr>
              <a:xfrm>
                <a:off x="9255445" y="5060145"/>
                <a:ext cx="44280" cy="141120"/>
              </a:xfrm>
              <a:prstGeom prst="rect">
                <a:avLst/>
              </a:prstGeom>
            </p:spPr>
          </p:pic>
        </mc:Fallback>
      </mc:AlternateContent>
      <p:grpSp>
        <p:nvGrpSpPr>
          <p:cNvPr id="32" name="Group 31">
            <a:extLst>
              <a:ext uri="{FF2B5EF4-FFF2-40B4-BE49-F238E27FC236}">
                <a16:creationId xmlns:a16="http://schemas.microsoft.com/office/drawing/2014/main" id="{78BFEA76-5449-B8D0-78F1-CBC33EC5778F}"/>
              </a:ext>
            </a:extLst>
          </p:cNvPr>
          <p:cNvGrpSpPr/>
          <p:nvPr/>
        </p:nvGrpSpPr>
        <p:grpSpPr>
          <a:xfrm>
            <a:off x="8797165" y="4962945"/>
            <a:ext cx="65880" cy="115200"/>
            <a:chOff x="8797165" y="4962945"/>
            <a:chExt cx="65880" cy="115200"/>
          </a:xfrm>
        </p:grpSpPr>
        <mc:AlternateContent xmlns:mc="http://schemas.openxmlformats.org/markup-compatibility/2006">
          <mc:Choice xmlns:p14="http://schemas.microsoft.com/office/powerpoint/2010/main" Requires="p14">
            <p:contentPart p14:bwMode="auto" r:id="rId25">
              <p14:nvContentPartPr>
                <p14:cNvPr id="24" name="Ink 23">
                  <a:extLst>
                    <a:ext uri="{FF2B5EF4-FFF2-40B4-BE49-F238E27FC236}">
                      <a16:creationId xmlns:a16="http://schemas.microsoft.com/office/drawing/2014/main" id="{9F74B741-C544-8414-06D9-DB00DFEAF709}"/>
                    </a:ext>
                  </a:extLst>
                </p14:cNvPr>
                <p14:cNvContentPartPr/>
                <p14:nvPr/>
              </p14:nvContentPartPr>
              <p14:xfrm>
                <a:off x="8851165" y="4962945"/>
                <a:ext cx="3600" cy="27720"/>
              </p14:xfrm>
            </p:contentPart>
          </mc:Choice>
          <mc:Fallback>
            <p:pic>
              <p:nvPicPr>
                <p:cNvPr id="24" name="Ink 23">
                  <a:extLst>
                    <a:ext uri="{FF2B5EF4-FFF2-40B4-BE49-F238E27FC236}">
                      <a16:creationId xmlns:a16="http://schemas.microsoft.com/office/drawing/2014/main" id="{9F74B741-C544-8414-06D9-DB00DFEAF709}"/>
                    </a:ext>
                  </a:extLst>
                </p:cNvPr>
                <p:cNvPicPr/>
                <p:nvPr/>
              </p:nvPicPr>
              <p:blipFill>
                <a:blip r:embed="rId26"/>
                <a:stretch>
                  <a:fillRect/>
                </a:stretch>
              </p:blipFill>
              <p:spPr>
                <a:xfrm>
                  <a:off x="8843605" y="4955385"/>
                  <a:ext cx="187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5" name="Ink 24">
                  <a:extLst>
                    <a:ext uri="{FF2B5EF4-FFF2-40B4-BE49-F238E27FC236}">
                      <a16:creationId xmlns:a16="http://schemas.microsoft.com/office/drawing/2014/main" id="{C638C29D-00D0-50C5-587A-24FDA0047A1C}"/>
                    </a:ext>
                  </a:extLst>
                </p14:cNvPr>
                <p14:cNvContentPartPr/>
                <p14:nvPr/>
              </p14:nvContentPartPr>
              <p14:xfrm>
                <a:off x="8831005" y="4993185"/>
                <a:ext cx="20520" cy="53640"/>
              </p14:xfrm>
            </p:contentPart>
          </mc:Choice>
          <mc:Fallback>
            <p:pic>
              <p:nvPicPr>
                <p:cNvPr id="25" name="Ink 24">
                  <a:extLst>
                    <a:ext uri="{FF2B5EF4-FFF2-40B4-BE49-F238E27FC236}">
                      <a16:creationId xmlns:a16="http://schemas.microsoft.com/office/drawing/2014/main" id="{C638C29D-00D0-50C5-587A-24FDA0047A1C}"/>
                    </a:ext>
                  </a:extLst>
                </p:cNvPr>
                <p:cNvPicPr/>
                <p:nvPr/>
              </p:nvPicPr>
              <p:blipFill>
                <a:blip r:embed="rId28"/>
                <a:stretch>
                  <a:fillRect/>
                </a:stretch>
              </p:blipFill>
              <p:spPr>
                <a:xfrm>
                  <a:off x="8823445" y="4985625"/>
                  <a:ext cx="3564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6" name="Ink 25">
                  <a:extLst>
                    <a:ext uri="{FF2B5EF4-FFF2-40B4-BE49-F238E27FC236}">
                      <a16:creationId xmlns:a16="http://schemas.microsoft.com/office/drawing/2014/main" id="{ACF71A55-DA4A-8770-D8FA-BD2406B2B0AC}"/>
                    </a:ext>
                  </a:extLst>
                </p14:cNvPr>
                <p14:cNvContentPartPr/>
                <p14:nvPr/>
              </p14:nvContentPartPr>
              <p14:xfrm>
                <a:off x="8821285" y="5049705"/>
                <a:ext cx="7560" cy="8640"/>
              </p14:xfrm>
            </p:contentPart>
          </mc:Choice>
          <mc:Fallback>
            <p:pic>
              <p:nvPicPr>
                <p:cNvPr id="26" name="Ink 25">
                  <a:extLst>
                    <a:ext uri="{FF2B5EF4-FFF2-40B4-BE49-F238E27FC236}">
                      <a16:creationId xmlns:a16="http://schemas.microsoft.com/office/drawing/2014/main" id="{ACF71A55-DA4A-8770-D8FA-BD2406B2B0AC}"/>
                    </a:ext>
                  </a:extLst>
                </p:cNvPr>
                <p:cNvPicPr/>
                <p:nvPr/>
              </p:nvPicPr>
              <p:blipFill>
                <a:blip r:embed="rId30"/>
                <a:stretch>
                  <a:fillRect/>
                </a:stretch>
              </p:blipFill>
              <p:spPr>
                <a:xfrm>
                  <a:off x="8813725" y="5042145"/>
                  <a:ext cx="2268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7" name="Ink 26">
                  <a:extLst>
                    <a:ext uri="{FF2B5EF4-FFF2-40B4-BE49-F238E27FC236}">
                      <a16:creationId xmlns:a16="http://schemas.microsoft.com/office/drawing/2014/main" id="{45E5A929-7D96-142A-AA45-BD87C02B1C38}"/>
                    </a:ext>
                  </a:extLst>
                </p14:cNvPr>
                <p14:cNvContentPartPr/>
                <p14:nvPr/>
              </p14:nvContentPartPr>
              <p14:xfrm>
                <a:off x="8807605" y="5060505"/>
                <a:ext cx="12600" cy="17640"/>
              </p14:xfrm>
            </p:contentPart>
          </mc:Choice>
          <mc:Fallback>
            <p:pic>
              <p:nvPicPr>
                <p:cNvPr id="27" name="Ink 26">
                  <a:extLst>
                    <a:ext uri="{FF2B5EF4-FFF2-40B4-BE49-F238E27FC236}">
                      <a16:creationId xmlns:a16="http://schemas.microsoft.com/office/drawing/2014/main" id="{45E5A929-7D96-142A-AA45-BD87C02B1C38}"/>
                    </a:ext>
                  </a:extLst>
                </p:cNvPr>
                <p:cNvPicPr/>
                <p:nvPr/>
              </p:nvPicPr>
              <p:blipFill>
                <a:blip r:embed="rId32"/>
                <a:stretch>
                  <a:fillRect/>
                </a:stretch>
              </p:blipFill>
              <p:spPr>
                <a:xfrm>
                  <a:off x="8800045" y="5052945"/>
                  <a:ext cx="2772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8" name="Ink 27">
                  <a:extLst>
                    <a:ext uri="{FF2B5EF4-FFF2-40B4-BE49-F238E27FC236}">
                      <a16:creationId xmlns:a16="http://schemas.microsoft.com/office/drawing/2014/main" id="{97E5088C-2CE4-0F46-F401-91756710A9D4}"/>
                    </a:ext>
                  </a:extLst>
                </p14:cNvPr>
                <p14:cNvContentPartPr/>
                <p14:nvPr/>
              </p14:nvContentPartPr>
              <p14:xfrm>
                <a:off x="8797165" y="5045745"/>
                <a:ext cx="33840" cy="31320"/>
              </p14:xfrm>
            </p:contentPart>
          </mc:Choice>
          <mc:Fallback>
            <p:pic>
              <p:nvPicPr>
                <p:cNvPr id="28" name="Ink 27">
                  <a:extLst>
                    <a:ext uri="{FF2B5EF4-FFF2-40B4-BE49-F238E27FC236}">
                      <a16:creationId xmlns:a16="http://schemas.microsoft.com/office/drawing/2014/main" id="{97E5088C-2CE4-0F46-F401-91756710A9D4}"/>
                    </a:ext>
                  </a:extLst>
                </p:cNvPr>
                <p:cNvPicPr/>
                <p:nvPr/>
              </p:nvPicPr>
              <p:blipFill>
                <a:blip r:embed="rId34"/>
                <a:stretch>
                  <a:fillRect/>
                </a:stretch>
              </p:blipFill>
              <p:spPr>
                <a:xfrm>
                  <a:off x="8789605" y="5038185"/>
                  <a:ext cx="4896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0" name="Ink 29">
                  <a:extLst>
                    <a:ext uri="{FF2B5EF4-FFF2-40B4-BE49-F238E27FC236}">
                      <a16:creationId xmlns:a16="http://schemas.microsoft.com/office/drawing/2014/main" id="{BAA0C876-AE18-86D9-8336-397072D667FF}"/>
                    </a:ext>
                  </a:extLst>
                </p14:cNvPr>
                <p14:cNvContentPartPr/>
                <p14:nvPr/>
              </p14:nvContentPartPr>
              <p14:xfrm>
                <a:off x="8805445" y="5043945"/>
                <a:ext cx="36360" cy="31320"/>
              </p14:xfrm>
            </p:contentPart>
          </mc:Choice>
          <mc:Fallback>
            <p:pic>
              <p:nvPicPr>
                <p:cNvPr id="30" name="Ink 29">
                  <a:extLst>
                    <a:ext uri="{FF2B5EF4-FFF2-40B4-BE49-F238E27FC236}">
                      <a16:creationId xmlns:a16="http://schemas.microsoft.com/office/drawing/2014/main" id="{BAA0C876-AE18-86D9-8336-397072D667FF}"/>
                    </a:ext>
                  </a:extLst>
                </p:cNvPr>
                <p:cNvPicPr/>
                <p:nvPr/>
              </p:nvPicPr>
              <p:blipFill>
                <a:blip r:embed="rId36"/>
                <a:stretch>
                  <a:fillRect/>
                </a:stretch>
              </p:blipFill>
              <p:spPr>
                <a:xfrm>
                  <a:off x="8797885" y="5036385"/>
                  <a:ext cx="5148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1" name="Ink 30">
                  <a:extLst>
                    <a:ext uri="{FF2B5EF4-FFF2-40B4-BE49-F238E27FC236}">
                      <a16:creationId xmlns:a16="http://schemas.microsoft.com/office/drawing/2014/main" id="{577D1783-DEF5-33D0-0BCF-0FD9CDB642A2}"/>
                    </a:ext>
                  </a:extLst>
                </p14:cNvPr>
                <p14:cNvContentPartPr/>
                <p14:nvPr/>
              </p14:nvContentPartPr>
              <p14:xfrm>
                <a:off x="8808685" y="4964745"/>
                <a:ext cx="54360" cy="103680"/>
              </p14:xfrm>
            </p:contentPart>
          </mc:Choice>
          <mc:Fallback>
            <p:pic>
              <p:nvPicPr>
                <p:cNvPr id="31" name="Ink 30">
                  <a:extLst>
                    <a:ext uri="{FF2B5EF4-FFF2-40B4-BE49-F238E27FC236}">
                      <a16:creationId xmlns:a16="http://schemas.microsoft.com/office/drawing/2014/main" id="{577D1783-DEF5-33D0-0BCF-0FD9CDB642A2}"/>
                    </a:ext>
                  </a:extLst>
                </p:cNvPr>
                <p:cNvPicPr/>
                <p:nvPr/>
              </p:nvPicPr>
              <p:blipFill>
                <a:blip r:embed="rId38"/>
                <a:stretch>
                  <a:fillRect/>
                </a:stretch>
              </p:blipFill>
              <p:spPr>
                <a:xfrm>
                  <a:off x="8801125" y="4957185"/>
                  <a:ext cx="69480" cy="118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9">
            <p14:nvContentPartPr>
              <p14:cNvPr id="41" name="Ink 40">
                <a:extLst>
                  <a:ext uri="{FF2B5EF4-FFF2-40B4-BE49-F238E27FC236}">
                    <a16:creationId xmlns:a16="http://schemas.microsoft.com/office/drawing/2014/main" id="{710B57FF-6268-27DB-860F-C2F1B02EC0DD}"/>
                  </a:ext>
                </a:extLst>
              </p14:cNvPr>
              <p14:cNvContentPartPr/>
              <p14:nvPr/>
            </p14:nvContentPartPr>
            <p14:xfrm>
              <a:off x="11414365" y="6190905"/>
              <a:ext cx="1440" cy="17280"/>
            </p14:xfrm>
          </p:contentPart>
        </mc:Choice>
        <mc:Fallback>
          <p:pic>
            <p:nvPicPr>
              <p:cNvPr id="41" name="Ink 40">
                <a:extLst>
                  <a:ext uri="{FF2B5EF4-FFF2-40B4-BE49-F238E27FC236}">
                    <a16:creationId xmlns:a16="http://schemas.microsoft.com/office/drawing/2014/main" id="{710B57FF-6268-27DB-860F-C2F1B02EC0DD}"/>
                  </a:ext>
                </a:extLst>
              </p:cNvPr>
              <p:cNvPicPr/>
              <p:nvPr/>
            </p:nvPicPr>
            <p:blipFill>
              <a:blip r:embed="rId40"/>
              <a:stretch>
                <a:fillRect/>
              </a:stretch>
            </p:blipFill>
            <p:spPr>
              <a:xfrm>
                <a:off x="11406805" y="6183345"/>
                <a:ext cx="1656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2" name="Ink 41">
                <a:extLst>
                  <a:ext uri="{FF2B5EF4-FFF2-40B4-BE49-F238E27FC236}">
                    <a16:creationId xmlns:a16="http://schemas.microsoft.com/office/drawing/2014/main" id="{F485C2BE-92A2-23D0-9248-6215520DB317}"/>
                  </a:ext>
                </a:extLst>
              </p14:cNvPr>
              <p14:cNvContentPartPr/>
              <p14:nvPr/>
            </p14:nvContentPartPr>
            <p14:xfrm>
              <a:off x="11258845" y="5625705"/>
              <a:ext cx="171720" cy="501120"/>
            </p14:xfrm>
          </p:contentPart>
        </mc:Choice>
        <mc:Fallback>
          <p:pic>
            <p:nvPicPr>
              <p:cNvPr id="42" name="Ink 41">
                <a:extLst>
                  <a:ext uri="{FF2B5EF4-FFF2-40B4-BE49-F238E27FC236}">
                    <a16:creationId xmlns:a16="http://schemas.microsoft.com/office/drawing/2014/main" id="{F485C2BE-92A2-23D0-9248-6215520DB317}"/>
                  </a:ext>
                </a:extLst>
              </p:cNvPr>
              <p:cNvPicPr/>
              <p:nvPr/>
            </p:nvPicPr>
            <p:blipFill>
              <a:blip r:embed="rId42"/>
              <a:stretch>
                <a:fillRect/>
              </a:stretch>
            </p:blipFill>
            <p:spPr>
              <a:xfrm>
                <a:off x="11251285" y="5618145"/>
                <a:ext cx="186840" cy="5162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3" name="Ink 42">
                <a:extLst>
                  <a:ext uri="{FF2B5EF4-FFF2-40B4-BE49-F238E27FC236}">
                    <a16:creationId xmlns:a16="http://schemas.microsoft.com/office/drawing/2014/main" id="{AA9148CE-BBA2-4B44-79A7-E72D32E7D1D8}"/>
                  </a:ext>
                </a:extLst>
              </p14:cNvPr>
              <p14:cNvContentPartPr/>
              <p14:nvPr/>
            </p14:nvContentPartPr>
            <p14:xfrm>
              <a:off x="11416885" y="6119625"/>
              <a:ext cx="13680" cy="69480"/>
            </p14:xfrm>
          </p:contentPart>
        </mc:Choice>
        <mc:Fallback>
          <p:pic>
            <p:nvPicPr>
              <p:cNvPr id="43" name="Ink 42">
                <a:extLst>
                  <a:ext uri="{FF2B5EF4-FFF2-40B4-BE49-F238E27FC236}">
                    <a16:creationId xmlns:a16="http://schemas.microsoft.com/office/drawing/2014/main" id="{AA9148CE-BBA2-4B44-79A7-E72D32E7D1D8}"/>
                  </a:ext>
                </a:extLst>
              </p:cNvPr>
              <p:cNvPicPr/>
              <p:nvPr/>
            </p:nvPicPr>
            <p:blipFill>
              <a:blip r:embed="rId44"/>
              <a:stretch>
                <a:fillRect/>
              </a:stretch>
            </p:blipFill>
            <p:spPr>
              <a:xfrm>
                <a:off x="11409325" y="6112065"/>
                <a:ext cx="28800" cy="84600"/>
              </a:xfrm>
              <a:prstGeom prst="rect">
                <a:avLst/>
              </a:prstGeom>
            </p:spPr>
          </p:pic>
        </mc:Fallback>
      </mc:AlternateContent>
      <p:grpSp>
        <p:nvGrpSpPr>
          <p:cNvPr id="48" name="Group 47">
            <a:extLst>
              <a:ext uri="{FF2B5EF4-FFF2-40B4-BE49-F238E27FC236}">
                <a16:creationId xmlns:a16="http://schemas.microsoft.com/office/drawing/2014/main" id="{9B75222C-19AF-A2E5-7854-757394B129E3}"/>
              </a:ext>
            </a:extLst>
          </p:cNvPr>
          <p:cNvGrpSpPr/>
          <p:nvPr/>
        </p:nvGrpSpPr>
        <p:grpSpPr>
          <a:xfrm>
            <a:off x="10661245" y="6199185"/>
            <a:ext cx="5040" cy="45000"/>
            <a:chOff x="10661245" y="6199185"/>
            <a:chExt cx="5040" cy="45000"/>
          </a:xfrm>
        </p:grpSpPr>
        <mc:AlternateContent xmlns:mc="http://schemas.openxmlformats.org/markup-compatibility/2006">
          <mc:Choice xmlns:p14="http://schemas.microsoft.com/office/powerpoint/2010/main" Requires="p14">
            <p:contentPart p14:bwMode="auto" r:id="rId45">
              <p14:nvContentPartPr>
                <p14:cNvPr id="44" name="Ink 43">
                  <a:extLst>
                    <a:ext uri="{FF2B5EF4-FFF2-40B4-BE49-F238E27FC236}">
                      <a16:creationId xmlns:a16="http://schemas.microsoft.com/office/drawing/2014/main" id="{D39CDB64-5D5A-D647-F24E-00E99EF4EB17}"/>
                    </a:ext>
                  </a:extLst>
                </p14:cNvPr>
                <p14:cNvContentPartPr/>
                <p14:nvPr/>
              </p14:nvContentPartPr>
              <p14:xfrm>
                <a:off x="10663045" y="6218265"/>
                <a:ext cx="720" cy="11880"/>
              </p14:xfrm>
            </p:contentPart>
          </mc:Choice>
          <mc:Fallback>
            <p:pic>
              <p:nvPicPr>
                <p:cNvPr id="44" name="Ink 43">
                  <a:extLst>
                    <a:ext uri="{FF2B5EF4-FFF2-40B4-BE49-F238E27FC236}">
                      <a16:creationId xmlns:a16="http://schemas.microsoft.com/office/drawing/2014/main" id="{D39CDB64-5D5A-D647-F24E-00E99EF4EB17}"/>
                    </a:ext>
                  </a:extLst>
                </p:cNvPr>
                <p:cNvPicPr/>
                <p:nvPr/>
              </p:nvPicPr>
              <p:blipFill>
                <a:blip r:embed="rId46"/>
                <a:stretch>
                  <a:fillRect/>
                </a:stretch>
              </p:blipFill>
              <p:spPr>
                <a:xfrm>
                  <a:off x="10655485" y="6210705"/>
                  <a:ext cx="1584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5" name="Ink 44">
                  <a:extLst>
                    <a:ext uri="{FF2B5EF4-FFF2-40B4-BE49-F238E27FC236}">
                      <a16:creationId xmlns:a16="http://schemas.microsoft.com/office/drawing/2014/main" id="{DD0A9EB1-F801-39EE-0FB9-8E6F1F306390}"/>
                    </a:ext>
                  </a:extLst>
                </p14:cNvPr>
                <p14:cNvContentPartPr/>
                <p14:nvPr/>
              </p14:nvContentPartPr>
              <p14:xfrm>
                <a:off x="10661605" y="6202065"/>
                <a:ext cx="2880" cy="40680"/>
              </p14:xfrm>
            </p:contentPart>
          </mc:Choice>
          <mc:Fallback>
            <p:pic>
              <p:nvPicPr>
                <p:cNvPr id="45" name="Ink 44">
                  <a:extLst>
                    <a:ext uri="{FF2B5EF4-FFF2-40B4-BE49-F238E27FC236}">
                      <a16:creationId xmlns:a16="http://schemas.microsoft.com/office/drawing/2014/main" id="{DD0A9EB1-F801-39EE-0FB9-8E6F1F306390}"/>
                    </a:ext>
                  </a:extLst>
                </p:cNvPr>
                <p:cNvPicPr/>
                <p:nvPr/>
              </p:nvPicPr>
              <p:blipFill>
                <a:blip r:embed="rId48"/>
                <a:stretch>
                  <a:fillRect/>
                </a:stretch>
              </p:blipFill>
              <p:spPr>
                <a:xfrm>
                  <a:off x="10654045" y="6194505"/>
                  <a:ext cx="180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6" name="Ink 45">
                  <a:extLst>
                    <a:ext uri="{FF2B5EF4-FFF2-40B4-BE49-F238E27FC236}">
                      <a16:creationId xmlns:a16="http://schemas.microsoft.com/office/drawing/2014/main" id="{D75BBF08-7407-A788-89D0-E8DBEFC6BBCC}"/>
                    </a:ext>
                  </a:extLst>
                </p14:cNvPr>
                <p14:cNvContentPartPr/>
                <p14:nvPr/>
              </p14:nvContentPartPr>
              <p14:xfrm>
                <a:off x="10661245" y="6199185"/>
                <a:ext cx="5040" cy="45000"/>
              </p14:xfrm>
            </p:contentPart>
          </mc:Choice>
          <mc:Fallback>
            <p:pic>
              <p:nvPicPr>
                <p:cNvPr id="46" name="Ink 45">
                  <a:extLst>
                    <a:ext uri="{FF2B5EF4-FFF2-40B4-BE49-F238E27FC236}">
                      <a16:creationId xmlns:a16="http://schemas.microsoft.com/office/drawing/2014/main" id="{D75BBF08-7407-A788-89D0-E8DBEFC6BBCC}"/>
                    </a:ext>
                  </a:extLst>
                </p:cNvPr>
                <p:cNvPicPr/>
                <p:nvPr/>
              </p:nvPicPr>
              <p:blipFill>
                <a:blip r:embed="rId50"/>
                <a:stretch>
                  <a:fillRect/>
                </a:stretch>
              </p:blipFill>
              <p:spPr>
                <a:xfrm>
                  <a:off x="10653685" y="6191625"/>
                  <a:ext cx="2016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7" name="Ink 46">
                  <a:extLst>
                    <a:ext uri="{FF2B5EF4-FFF2-40B4-BE49-F238E27FC236}">
                      <a16:creationId xmlns:a16="http://schemas.microsoft.com/office/drawing/2014/main" id="{08EC8C83-E920-42F2-54DA-1F3C97A6AB47}"/>
                    </a:ext>
                  </a:extLst>
                </p14:cNvPr>
                <p14:cNvContentPartPr/>
                <p14:nvPr/>
              </p14:nvContentPartPr>
              <p14:xfrm>
                <a:off x="10662685" y="6200265"/>
                <a:ext cx="1800" cy="17280"/>
              </p14:xfrm>
            </p:contentPart>
          </mc:Choice>
          <mc:Fallback>
            <p:pic>
              <p:nvPicPr>
                <p:cNvPr id="47" name="Ink 46">
                  <a:extLst>
                    <a:ext uri="{FF2B5EF4-FFF2-40B4-BE49-F238E27FC236}">
                      <a16:creationId xmlns:a16="http://schemas.microsoft.com/office/drawing/2014/main" id="{08EC8C83-E920-42F2-54DA-1F3C97A6AB47}"/>
                    </a:ext>
                  </a:extLst>
                </p:cNvPr>
                <p:cNvPicPr/>
                <p:nvPr/>
              </p:nvPicPr>
              <p:blipFill>
                <a:blip r:embed="rId52"/>
                <a:stretch>
                  <a:fillRect/>
                </a:stretch>
              </p:blipFill>
              <p:spPr>
                <a:xfrm>
                  <a:off x="10655125" y="6192705"/>
                  <a:ext cx="16920" cy="32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3">
            <p14:nvContentPartPr>
              <p14:cNvPr id="49" name="Ink 48">
                <a:extLst>
                  <a:ext uri="{FF2B5EF4-FFF2-40B4-BE49-F238E27FC236}">
                    <a16:creationId xmlns:a16="http://schemas.microsoft.com/office/drawing/2014/main" id="{1A9D4EFD-023A-518B-7400-3BFB70750E1C}"/>
                  </a:ext>
                </a:extLst>
              </p14:cNvPr>
              <p14:cNvContentPartPr/>
              <p14:nvPr/>
            </p14:nvContentPartPr>
            <p14:xfrm>
              <a:off x="10667005" y="6166065"/>
              <a:ext cx="1440" cy="19800"/>
            </p14:xfrm>
          </p:contentPart>
        </mc:Choice>
        <mc:Fallback>
          <p:pic>
            <p:nvPicPr>
              <p:cNvPr id="49" name="Ink 48">
                <a:extLst>
                  <a:ext uri="{FF2B5EF4-FFF2-40B4-BE49-F238E27FC236}">
                    <a16:creationId xmlns:a16="http://schemas.microsoft.com/office/drawing/2014/main" id="{1A9D4EFD-023A-518B-7400-3BFB70750E1C}"/>
                  </a:ext>
                </a:extLst>
              </p:cNvPr>
              <p:cNvPicPr/>
              <p:nvPr/>
            </p:nvPicPr>
            <p:blipFill>
              <a:blip r:embed="rId54"/>
              <a:stretch>
                <a:fillRect/>
              </a:stretch>
            </p:blipFill>
            <p:spPr>
              <a:xfrm>
                <a:off x="10659445" y="6158505"/>
                <a:ext cx="1656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50" name="Ink 49">
                <a:extLst>
                  <a:ext uri="{FF2B5EF4-FFF2-40B4-BE49-F238E27FC236}">
                    <a16:creationId xmlns:a16="http://schemas.microsoft.com/office/drawing/2014/main" id="{21D05F93-2B37-66B3-7FB6-2D794E8232A4}"/>
                  </a:ext>
                </a:extLst>
              </p14:cNvPr>
              <p14:cNvContentPartPr/>
              <p14:nvPr/>
            </p14:nvContentPartPr>
            <p14:xfrm>
              <a:off x="10667005" y="6145185"/>
              <a:ext cx="720" cy="2520"/>
            </p14:xfrm>
          </p:contentPart>
        </mc:Choice>
        <mc:Fallback>
          <p:pic>
            <p:nvPicPr>
              <p:cNvPr id="50" name="Ink 49">
                <a:extLst>
                  <a:ext uri="{FF2B5EF4-FFF2-40B4-BE49-F238E27FC236}">
                    <a16:creationId xmlns:a16="http://schemas.microsoft.com/office/drawing/2014/main" id="{21D05F93-2B37-66B3-7FB6-2D794E8232A4}"/>
                  </a:ext>
                </a:extLst>
              </p:cNvPr>
              <p:cNvPicPr/>
              <p:nvPr/>
            </p:nvPicPr>
            <p:blipFill>
              <a:blip r:embed="rId56"/>
              <a:stretch>
                <a:fillRect/>
              </a:stretch>
            </p:blipFill>
            <p:spPr>
              <a:xfrm>
                <a:off x="10659445" y="6137625"/>
                <a:ext cx="15840" cy="176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68" name="Ink 67">
                <a:extLst>
                  <a:ext uri="{FF2B5EF4-FFF2-40B4-BE49-F238E27FC236}">
                    <a16:creationId xmlns:a16="http://schemas.microsoft.com/office/drawing/2014/main" id="{0C3A5D1B-AB36-DFFF-2580-B98EC86CC547}"/>
                  </a:ext>
                </a:extLst>
              </p14:cNvPr>
              <p14:cNvContentPartPr/>
              <p14:nvPr/>
            </p14:nvContentPartPr>
            <p14:xfrm>
              <a:off x="10672405" y="5599065"/>
              <a:ext cx="1800" cy="56880"/>
            </p14:xfrm>
          </p:contentPart>
        </mc:Choice>
        <mc:Fallback>
          <p:pic>
            <p:nvPicPr>
              <p:cNvPr id="68" name="Ink 67">
                <a:extLst>
                  <a:ext uri="{FF2B5EF4-FFF2-40B4-BE49-F238E27FC236}">
                    <a16:creationId xmlns:a16="http://schemas.microsoft.com/office/drawing/2014/main" id="{0C3A5D1B-AB36-DFFF-2580-B98EC86CC547}"/>
                  </a:ext>
                </a:extLst>
              </p:cNvPr>
              <p:cNvPicPr/>
              <p:nvPr/>
            </p:nvPicPr>
            <p:blipFill>
              <a:blip r:embed="rId58"/>
              <a:stretch>
                <a:fillRect/>
              </a:stretch>
            </p:blipFill>
            <p:spPr>
              <a:xfrm>
                <a:off x="10662325" y="5588985"/>
                <a:ext cx="21960" cy="77040"/>
              </a:xfrm>
              <a:prstGeom prst="rect">
                <a:avLst/>
              </a:prstGeom>
            </p:spPr>
          </p:pic>
        </mc:Fallback>
      </mc:AlternateContent>
      <p:grpSp>
        <p:nvGrpSpPr>
          <p:cNvPr id="88" name="Group 87">
            <a:extLst>
              <a:ext uri="{FF2B5EF4-FFF2-40B4-BE49-F238E27FC236}">
                <a16:creationId xmlns:a16="http://schemas.microsoft.com/office/drawing/2014/main" id="{05CD90BD-24E1-2116-E38F-BC0BB7C5F78F}"/>
              </a:ext>
            </a:extLst>
          </p:cNvPr>
          <p:cNvGrpSpPr/>
          <p:nvPr/>
        </p:nvGrpSpPr>
        <p:grpSpPr>
          <a:xfrm>
            <a:off x="10647205" y="5700945"/>
            <a:ext cx="255600" cy="136080"/>
            <a:chOff x="10647205" y="5700945"/>
            <a:chExt cx="255600" cy="136080"/>
          </a:xfrm>
        </p:grpSpPr>
        <mc:AlternateContent xmlns:mc="http://schemas.openxmlformats.org/markup-compatibility/2006">
          <mc:Choice xmlns:p14="http://schemas.microsoft.com/office/powerpoint/2010/main" Requires="p14">
            <p:contentPart p14:bwMode="auto" r:id="rId59">
              <p14:nvContentPartPr>
                <p14:cNvPr id="72" name="Ink 71">
                  <a:extLst>
                    <a:ext uri="{FF2B5EF4-FFF2-40B4-BE49-F238E27FC236}">
                      <a16:creationId xmlns:a16="http://schemas.microsoft.com/office/drawing/2014/main" id="{83020405-A9CD-6378-6084-1E0AEA6EDD2F}"/>
                    </a:ext>
                  </a:extLst>
                </p14:cNvPr>
                <p14:cNvContentPartPr/>
                <p14:nvPr/>
              </p14:nvContentPartPr>
              <p14:xfrm>
                <a:off x="10710205" y="5710665"/>
                <a:ext cx="2880" cy="54360"/>
              </p14:xfrm>
            </p:contentPart>
          </mc:Choice>
          <mc:Fallback>
            <p:pic>
              <p:nvPicPr>
                <p:cNvPr id="72" name="Ink 71">
                  <a:extLst>
                    <a:ext uri="{FF2B5EF4-FFF2-40B4-BE49-F238E27FC236}">
                      <a16:creationId xmlns:a16="http://schemas.microsoft.com/office/drawing/2014/main" id="{83020405-A9CD-6378-6084-1E0AEA6EDD2F}"/>
                    </a:ext>
                  </a:extLst>
                </p:cNvPr>
                <p:cNvPicPr/>
                <p:nvPr/>
              </p:nvPicPr>
              <p:blipFill>
                <a:blip r:embed="rId60"/>
                <a:stretch>
                  <a:fillRect/>
                </a:stretch>
              </p:blipFill>
              <p:spPr>
                <a:xfrm>
                  <a:off x="10702645" y="5703105"/>
                  <a:ext cx="180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73" name="Ink 72">
                  <a:extLst>
                    <a:ext uri="{FF2B5EF4-FFF2-40B4-BE49-F238E27FC236}">
                      <a16:creationId xmlns:a16="http://schemas.microsoft.com/office/drawing/2014/main" id="{0A53B047-0064-51E9-88DF-F1DA6AA63B49}"/>
                    </a:ext>
                  </a:extLst>
                </p14:cNvPr>
                <p14:cNvContentPartPr/>
                <p14:nvPr/>
              </p14:nvContentPartPr>
              <p14:xfrm>
                <a:off x="10716685" y="5700945"/>
                <a:ext cx="43560" cy="8640"/>
              </p14:xfrm>
            </p:contentPart>
          </mc:Choice>
          <mc:Fallback>
            <p:pic>
              <p:nvPicPr>
                <p:cNvPr id="73" name="Ink 72">
                  <a:extLst>
                    <a:ext uri="{FF2B5EF4-FFF2-40B4-BE49-F238E27FC236}">
                      <a16:creationId xmlns:a16="http://schemas.microsoft.com/office/drawing/2014/main" id="{0A53B047-0064-51E9-88DF-F1DA6AA63B49}"/>
                    </a:ext>
                  </a:extLst>
                </p:cNvPr>
                <p:cNvPicPr/>
                <p:nvPr/>
              </p:nvPicPr>
              <p:blipFill>
                <a:blip r:embed="rId62"/>
                <a:stretch>
                  <a:fillRect/>
                </a:stretch>
              </p:blipFill>
              <p:spPr>
                <a:xfrm>
                  <a:off x="10709125" y="5693385"/>
                  <a:ext cx="5868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74" name="Ink 73">
                  <a:extLst>
                    <a:ext uri="{FF2B5EF4-FFF2-40B4-BE49-F238E27FC236}">
                      <a16:creationId xmlns:a16="http://schemas.microsoft.com/office/drawing/2014/main" id="{3FDC09F8-AE73-7076-365C-42832EC8162F}"/>
                    </a:ext>
                  </a:extLst>
                </p14:cNvPr>
                <p14:cNvContentPartPr/>
                <p14:nvPr/>
              </p14:nvContentPartPr>
              <p14:xfrm>
                <a:off x="10719565" y="5727585"/>
                <a:ext cx="36000" cy="8640"/>
              </p14:xfrm>
            </p:contentPart>
          </mc:Choice>
          <mc:Fallback>
            <p:pic>
              <p:nvPicPr>
                <p:cNvPr id="74" name="Ink 73">
                  <a:extLst>
                    <a:ext uri="{FF2B5EF4-FFF2-40B4-BE49-F238E27FC236}">
                      <a16:creationId xmlns:a16="http://schemas.microsoft.com/office/drawing/2014/main" id="{3FDC09F8-AE73-7076-365C-42832EC8162F}"/>
                    </a:ext>
                  </a:extLst>
                </p:cNvPr>
                <p:cNvPicPr/>
                <p:nvPr/>
              </p:nvPicPr>
              <p:blipFill>
                <a:blip r:embed="rId64"/>
                <a:stretch>
                  <a:fillRect/>
                </a:stretch>
              </p:blipFill>
              <p:spPr>
                <a:xfrm>
                  <a:off x="10712005" y="5720025"/>
                  <a:ext cx="5112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75" name="Ink 74">
                  <a:extLst>
                    <a:ext uri="{FF2B5EF4-FFF2-40B4-BE49-F238E27FC236}">
                      <a16:creationId xmlns:a16="http://schemas.microsoft.com/office/drawing/2014/main" id="{352E27B7-6466-2AF5-BCAD-73A17937EDD0}"/>
                    </a:ext>
                  </a:extLst>
                </p14:cNvPr>
                <p14:cNvContentPartPr/>
                <p14:nvPr/>
              </p14:nvContentPartPr>
              <p14:xfrm>
                <a:off x="10754125" y="5733345"/>
                <a:ext cx="39240" cy="44640"/>
              </p14:xfrm>
            </p:contentPart>
          </mc:Choice>
          <mc:Fallback>
            <p:pic>
              <p:nvPicPr>
                <p:cNvPr id="75" name="Ink 74">
                  <a:extLst>
                    <a:ext uri="{FF2B5EF4-FFF2-40B4-BE49-F238E27FC236}">
                      <a16:creationId xmlns:a16="http://schemas.microsoft.com/office/drawing/2014/main" id="{352E27B7-6466-2AF5-BCAD-73A17937EDD0}"/>
                    </a:ext>
                  </a:extLst>
                </p:cNvPr>
                <p:cNvPicPr/>
                <p:nvPr/>
              </p:nvPicPr>
              <p:blipFill>
                <a:blip r:embed="rId66"/>
                <a:stretch>
                  <a:fillRect/>
                </a:stretch>
              </p:blipFill>
              <p:spPr>
                <a:xfrm>
                  <a:off x="10746565" y="5725785"/>
                  <a:ext cx="5436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76" name="Ink 75">
                  <a:extLst>
                    <a:ext uri="{FF2B5EF4-FFF2-40B4-BE49-F238E27FC236}">
                      <a16:creationId xmlns:a16="http://schemas.microsoft.com/office/drawing/2014/main" id="{5DB8649E-1D2D-3D31-B737-8A8E03D0C4A5}"/>
                    </a:ext>
                  </a:extLst>
                </p14:cNvPr>
                <p14:cNvContentPartPr/>
                <p14:nvPr/>
              </p14:nvContentPartPr>
              <p14:xfrm>
                <a:off x="10816045" y="5716785"/>
                <a:ext cx="33840" cy="52200"/>
              </p14:xfrm>
            </p:contentPart>
          </mc:Choice>
          <mc:Fallback>
            <p:pic>
              <p:nvPicPr>
                <p:cNvPr id="76" name="Ink 75">
                  <a:extLst>
                    <a:ext uri="{FF2B5EF4-FFF2-40B4-BE49-F238E27FC236}">
                      <a16:creationId xmlns:a16="http://schemas.microsoft.com/office/drawing/2014/main" id="{5DB8649E-1D2D-3D31-B737-8A8E03D0C4A5}"/>
                    </a:ext>
                  </a:extLst>
                </p:cNvPr>
                <p:cNvPicPr/>
                <p:nvPr/>
              </p:nvPicPr>
              <p:blipFill>
                <a:blip r:embed="rId68"/>
                <a:stretch>
                  <a:fillRect/>
                </a:stretch>
              </p:blipFill>
              <p:spPr>
                <a:xfrm>
                  <a:off x="10808485" y="5709225"/>
                  <a:ext cx="4860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77" name="Ink 76">
                  <a:extLst>
                    <a:ext uri="{FF2B5EF4-FFF2-40B4-BE49-F238E27FC236}">
                      <a16:creationId xmlns:a16="http://schemas.microsoft.com/office/drawing/2014/main" id="{213423F5-6CE7-2651-7191-E7AF99D285C7}"/>
                    </a:ext>
                  </a:extLst>
                </p14:cNvPr>
                <p14:cNvContentPartPr/>
                <p14:nvPr/>
              </p14:nvContentPartPr>
              <p14:xfrm>
                <a:off x="10873645" y="5719665"/>
                <a:ext cx="3600" cy="45360"/>
              </p14:xfrm>
            </p:contentPart>
          </mc:Choice>
          <mc:Fallback>
            <p:pic>
              <p:nvPicPr>
                <p:cNvPr id="77" name="Ink 76">
                  <a:extLst>
                    <a:ext uri="{FF2B5EF4-FFF2-40B4-BE49-F238E27FC236}">
                      <a16:creationId xmlns:a16="http://schemas.microsoft.com/office/drawing/2014/main" id="{213423F5-6CE7-2651-7191-E7AF99D285C7}"/>
                    </a:ext>
                  </a:extLst>
                </p:cNvPr>
                <p:cNvPicPr/>
                <p:nvPr/>
              </p:nvPicPr>
              <p:blipFill>
                <a:blip r:embed="rId70"/>
                <a:stretch>
                  <a:fillRect/>
                </a:stretch>
              </p:blipFill>
              <p:spPr>
                <a:xfrm>
                  <a:off x="10866085" y="5712105"/>
                  <a:ext cx="187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78" name="Ink 77">
                  <a:extLst>
                    <a:ext uri="{FF2B5EF4-FFF2-40B4-BE49-F238E27FC236}">
                      <a16:creationId xmlns:a16="http://schemas.microsoft.com/office/drawing/2014/main" id="{FBAE99DF-8CFA-F463-1036-38457478BD68}"/>
                    </a:ext>
                  </a:extLst>
                </p14:cNvPr>
                <p14:cNvContentPartPr/>
                <p14:nvPr/>
              </p14:nvContentPartPr>
              <p14:xfrm>
                <a:off x="10894165" y="5718225"/>
                <a:ext cx="8640" cy="62640"/>
              </p14:xfrm>
            </p:contentPart>
          </mc:Choice>
          <mc:Fallback>
            <p:pic>
              <p:nvPicPr>
                <p:cNvPr id="78" name="Ink 77">
                  <a:extLst>
                    <a:ext uri="{FF2B5EF4-FFF2-40B4-BE49-F238E27FC236}">
                      <a16:creationId xmlns:a16="http://schemas.microsoft.com/office/drawing/2014/main" id="{FBAE99DF-8CFA-F463-1036-38457478BD68}"/>
                    </a:ext>
                  </a:extLst>
                </p:cNvPr>
                <p:cNvPicPr/>
                <p:nvPr/>
              </p:nvPicPr>
              <p:blipFill>
                <a:blip r:embed="rId72"/>
                <a:stretch>
                  <a:fillRect/>
                </a:stretch>
              </p:blipFill>
              <p:spPr>
                <a:xfrm>
                  <a:off x="10886605" y="5711025"/>
                  <a:ext cx="2376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80" name="Ink 79">
                  <a:extLst>
                    <a:ext uri="{FF2B5EF4-FFF2-40B4-BE49-F238E27FC236}">
                      <a16:creationId xmlns:a16="http://schemas.microsoft.com/office/drawing/2014/main" id="{05CA40CB-85B2-DBB5-F0E0-B801B06A05D4}"/>
                    </a:ext>
                  </a:extLst>
                </p14:cNvPr>
                <p14:cNvContentPartPr/>
                <p14:nvPr/>
              </p14:nvContentPartPr>
              <p14:xfrm>
                <a:off x="10649365" y="5706345"/>
                <a:ext cx="52920" cy="130680"/>
              </p14:xfrm>
            </p:contentPart>
          </mc:Choice>
          <mc:Fallback>
            <p:pic>
              <p:nvPicPr>
                <p:cNvPr id="80" name="Ink 79">
                  <a:extLst>
                    <a:ext uri="{FF2B5EF4-FFF2-40B4-BE49-F238E27FC236}">
                      <a16:creationId xmlns:a16="http://schemas.microsoft.com/office/drawing/2014/main" id="{05CA40CB-85B2-DBB5-F0E0-B801B06A05D4}"/>
                    </a:ext>
                  </a:extLst>
                </p:cNvPr>
                <p:cNvPicPr/>
                <p:nvPr/>
              </p:nvPicPr>
              <p:blipFill>
                <a:blip r:embed="rId74"/>
                <a:stretch>
                  <a:fillRect/>
                </a:stretch>
              </p:blipFill>
              <p:spPr>
                <a:xfrm>
                  <a:off x="10642165" y="5698785"/>
                  <a:ext cx="6804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82" name="Ink 81">
                  <a:extLst>
                    <a:ext uri="{FF2B5EF4-FFF2-40B4-BE49-F238E27FC236}">
                      <a16:creationId xmlns:a16="http://schemas.microsoft.com/office/drawing/2014/main" id="{F33A77B7-0988-DD0B-98E4-541029DF36BD}"/>
                    </a:ext>
                  </a:extLst>
                </p14:cNvPr>
                <p14:cNvContentPartPr/>
                <p14:nvPr/>
              </p14:nvContentPartPr>
              <p14:xfrm>
                <a:off x="10647205" y="5738385"/>
                <a:ext cx="32760" cy="20880"/>
              </p14:xfrm>
            </p:contentPart>
          </mc:Choice>
          <mc:Fallback>
            <p:pic>
              <p:nvPicPr>
                <p:cNvPr id="82" name="Ink 81">
                  <a:extLst>
                    <a:ext uri="{FF2B5EF4-FFF2-40B4-BE49-F238E27FC236}">
                      <a16:creationId xmlns:a16="http://schemas.microsoft.com/office/drawing/2014/main" id="{F33A77B7-0988-DD0B-98E4-541029DF36BD}"/>
                    </a:ext>
                  </a:extLst>
                </p:cNvPr>
                <p:cNvPicPr/>
                <p:nvPr/>
              </p:nvPicPr>
              <p:blipFill>
                <a:blip r:embed="rId76"/>
                <a:stretch>
                  <a:fillRect/>
                </a:stretch>
              </p:blipFill>
              <p:spPr>
                <a:xfrm>
                  <a:off x="10639645" y="5730825"/>
                  <a:ext cx="475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83" name="Ink 82">
                  <a:extLst>
                    <a:ext uri="{FF2B5EF4-FFF2-40B4-BE49-F238E27FC236}">
                      <a16:creationId xmlns:a16="http://schemas.microsoft.com/office/drawing/2014/main" id="{D2605A8A-60BB-3D97-B457-41E43DF73A57}"/>
                    </a:ext>
                  </a:extLst>
                </p14:cNvPr>
                <p14:cNvContentPartPr/>
                <p14:nvPr/>
              </p14:nvContentPartPr>
              <p14:xfrm>
                <a:off x="10662325" y="5741985"/>
                <a:ext cx="10800" cy="13320"/>
              </p14:xfrm>
            </p:contentPart>
          </mc:Choice>
          <mc:Fallback>
            <p:pic>
              <p:nvPicPr>
                <p:cNvPr id="83" name="Ink 82">
                  <a:extLst>
                    <a:ext uri="{FF2B5EF4-FFF2-40B4-BE49-F238E27FC236}">
                      <a16:creationId xmlns:a16="http://schemas.microsoft.com/office/drawing/2014/main" id="{D2605A8A-60BB-3D97-B457-41E43DF73A57}"/>
                    </a:ext>
                  </a:extLst>
                </p:cNvPr>
                <p:cNvPicPr/>
                <p:nvPr/>
              </p:nvPicPr>
              <p:blipFill>
                <a:blip r:embed="rId78"/>
                <a:stretch>
                  <a:fillRect/>
                </a:stretch>
              </p:blipFill>
              <p:spPr>
                <a:xfrm>
                  <a:off x="10654765" y="5734425"/>
                  <a:ext cx="2592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84" name="Ink 83">
                  <a:extLst>
                    <a:ext uri="{FF2B5EF4-FFF2-40B4-BE49-F238E27FC236}">
                      <a16:creationId xmlns:a16="http://schemas.microsoft.com/office/drawing/2014/main" id="{0F2E207B-605F-F73F-CE41-9BE1441BF03F}"/>
                    </a:ext>
                  </a:extLst>
                </p14:cNvPr>
                <p14:cNvContentPartPr/>
                <p14:nvPr/>
              </p14:nvContentPartPr>
              <p14:xfrm>
                <a:off x="10656565" y="5740545"/>
                <a:ext cx="23760" cy="14400"/>
              </p14:xfrm>
            </p:contentPart>
          </mc:Choice>
          <mc:Fallback>
            <p:pic>
              <p:nvPicPr>
                <p:cNvPr id="84" name="Ink 83">
                  <a:extLst>
                    <a:ext uri="{FF2B5EF4-FFF2-40B4-BE49-F238E27FC236}">
                      <a16:creationId xmlns:a16="http://schemas.microsoft.com/office/drawing/2014/main" id="{0F2E207B-605F-F73F-CE41-9BE1441BF03F}"/>
                    </a:ext>
                  </a:extLst>
                </p:cNvPr>
                <p:cNvPicPr/>
                <p:nvPr/>
              </p:nvPicPr>
              <p:blipFill>
                <a:blip r:embed="rId80"/>
                <a:stretch>
                  <a:fillRect/>
                </a:stretch>
              </p:blipFill>
              <p:spPr>
                <a:xfrm>
                  <a:off x="10649005" y="5732985"/>
                  <a:ext cx="388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86" name="Ink 85">
                  <a:extLst>
                    <a:ext uri="{FF2B5EF4-FFF2-40B4-BE49-F238E27FC236}">
                      <a16:creationId xmlns:a16="http://schemas.microsoft.com/office/drawing/2014/main" id="{FF170AC0-8BE0-AD1C-4618-1EEC59BCE9A0}"/>
                    </a:ext>
                  </a:extLst>
                </p14:cNvPr>
                <p14:cNvContentPartPr/>
                <p14:nvPr/>
              </p14:nvContentPartPr>
              <p14:xfrm>
                <a:off x="10714525" y="5813985"/>
                <a:ext cx="21960" cy="21240"/>
              </p14:xfrm>
            </p:contentPart>
          </mc:Choice>
          <mc:Fallback>
            <p:pic>
              <p:nvPicPr>
                <p:cNvPr id="86" name="Ink 85">
                  <a:extLst>
                    <a:ext uri="{FF2B5EF4-FFF2-40B4-BE49-F238E27FC236}">
                      <a16:creationId xmlns:a16="http://schemas.microsoft.com/office/drawing/2014/main" id="{FF170AC0-8BE0-AD1C-4618-1EEC59BCE9A0}"/>
                    </a:ext>
                  </a:extLst>
                </p:cNvPr>
                <p:cNvPicPr/>
                <p:nvPr/>
              </p:nvPicPr>
              <p:blipFill>
                <a:blip r:embed="rId82"/>
                <a:stretch>
                  <a:fillRect/>
                </a:stretch>
              </p:blipFill>
              <p:spPr>
                <a:xfrm>
                  <a:off x="10706965" y="5806425"/>
                  <a:ext cx="370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87" name="Ink 86">
                  <a:extLst>
                    <a:ext uri="{FF2B5EF4-FFF2-40B4-BE49-F238E27FC236}">
                      <a16:creationId xmlns:a16="http://schemas.microsoft.com/office/drawing/2014/main" id="{8C5EA11D-DA1C-69D1-901E-8147A79B0AD5}"/>
                    </a:ext>
                  </a:extLst>
                </p14:cNvPr>
                <p14:cNvContentPartPr/>
                <p14:nvPr/>
              </p14:nvContentPartPr>
              <p14:xfrm>
                <a:off x="10705525" y="5795625"/>
                <a:ext cx="35640" cy="39240"/>
              </p14:xfrm>
            </p:contentPart>
          </mc:Choice>
          <mc:Fallback>
            <p:pic>
              <p:nvPicPr>
                <p:cNvPr id="87" name="Ink 86">
                  <a:extLst>
                    <a:ext uri="{FF2B5EF4-FFF2-40B4-BE49-F238E27FC236}">
                      <a16:creationId xmlns:a16="http://schemas.microsoft.com/office/drawing/2014/main" id="{8C5EA11D-DA1C-69D1-901E-8147A79B0AD5}"/>
                    </a:ext>
                  </a:extLst>
                </p:cNvPr>
                <p:cNvPicPr/>
                <p:nvPr/>
              </p:nvPicPr>
              <p:blipFill>
                <a:blip r:embed="rId84"/>
                <a:stretch>
                  <a:fillRect/>
                </a:stretch>
              </p:blipFill>
              <p:spPr>
                <a:xfrm>
                  <a:off x="10695445" y="5785545"/>
                  <a:ext cx="55800" cy="59400"/>
                </a:xfrm>
                <a:prstGeom prst="rect">
                  <a:avLst/>
                </a:prstGeom>
              </p:spPr>
            </p:pic>
          </mc:Fallback>
        </mc:AlternateContent>
      </p:grpSp>
      <p:grpSp>
        <p:nvGrpSpPr>
          <p:cNvPr id="90" name="Group 89">
            <a:extLst>
              <a:ext uri="{FF2B5EF4-FFF2-40B4-BE49-F238E27FC236}">
                <a16:creationId xmlns:a16="http://schemas.microsoft.com/office/drawing/2014/main" id="{EA015F7D-48FE-6B53-8C69-6654B2EB3B24}"/>
              </a:ext>
            </a:extLst>
          </p:cNvPr>
          <p:cNvGrpSpPr/>
          <p:nvPr/>
        </p:nvGrpSpPr>
        <p:grpSpPr>
          <a:xfrm>
            <a:off x="11263165" y="6297465"/>
            <a:ext cx="183240" cy="80280"/>
            <a:chOff x="11263165" y="6297465"/>
            <a:chExt cx="183240" cy="80280"/>
          </a:xfrm>
        </p:grpSpPr>
        <mc:AlternateContent xmlns:mc="http://schemas.openxmlformats.org/markup-compatibility/2006">
          <mc:Choice xmlns:p14="http://schemas.microsoft.com/office/powerpoint/2010/main" Requires="p14">
            <p:contentPart p14:bwMode="auto" r:id="rId85">
              <p14:nvContentPartPr>
                <p14:cNvPr id="33" name="Ink 32">
                  <a:extLst>
                    <a:ext uri="{FF2B5EF4-FFF2-40B4-BE49-F238E27FC236}">
                      <a16:creationId xmlns:a16="http://schemas.microsoft.com/office/drawing/2014/main" id="{BE705F4A-A9F5-7AFE-7B21-D630D32E4A8C}"/>
                    </a:ext>
                  </a:extLst>
                </p14:cNvPr>
                <p14:cNvContentPartPr/>
                <p14:nvPr/>
              </p14:nvContentPartPr>
              <p14:xfrm>
                <a:off x="11263165" y="6299265"/>
                <a:ext cx="5040" cy="69480"/>
              </p14:xfrm>
            </p:contentPart>
          </mc:Choice>
          <mc:Fallback>
            <p:pic>
              <p:nvPicPr>
                <p:cNvPr id="33" name="Ink 32">
                  <a:extLst>
                    <a:ext uri="{FF2B5EF4-FFF2-40B4-BE49-F238E27FC236}">
                      <a16:creationId xmlns:a16="http://schemas.microsoft.com/office/drawing/2014/main" id="{BE705F4A-A9F5-7AFE-7B21-D630D32E4A8C}"/>
                    </a:ext>
                  </a:extLst>
                </p:cNvPr>
                <p:cNvPicPr/>
                <p:nvPr/>
              </p:nvPicPr>
              <p:blipFill>
                <a:blip r:embed="rId86"/>
                <a:stretch>
                  <a:fillRect/>
                </a:stretch>
              </p:blipFill>
              <p:spPr>
                <a:xfrm>
                  <a:off x="11255605" y="6292065"/>
                  <a:ext cx="2016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34" name="Ink 33">
                  <a:extLst>
                    <a:ext uri="{FF2B5EF4-FFF2-40B4-BE49-F238E27FC236}">
                      <a16:creationId xmlns:a16="http://schemas.microsoft.com/office/drawing/2014/main" id="{11DB51FF-BD0F-18E8-B739-E14F7F12C935}"/>
                    </a:ext>
                  </a:extLst>
                </p14:cNvPr>
                <p14:cNvContentPartPr/>
                <p14:nvPr/>
              </p14:nvContentPartPr>
              <p14:xfrm>
                <a:off x="11265685" y="6297465"/>
                <a:ext cx="40680" cy="6120"/>
              </p14:xfrm>
            </p:contentPart>
          </mc:Choice>
          <mc:Fallback>
            <p:pic>
              <p:nvPicPr>
                <p:cNvPr id="34" name="Ink 33">
                  <a:extLst>
                    <a:ext uri="{FF2B5EF4-FFF2-40B4-BE49-F238E27FC236}">
                      <a16:creationId xmlns:a16="http://schemas.microsoft.com/office/drawing/2014/main" id="{11DB51FF-BD0F-18E8-B739-E14F7F12C935}"/>
                    </a:ext>
                  </a:extLst>
                </p:cNvPr>
                <p:cNvPicPr/>
                <p:nvPr/>
              </p:nvPicPr>
              <p:blipFill>
                <a:blip r:embed="rId88"/>
                <a:stretch>
                  <a:fillRect/>
                </a:stretch>
              </p:blipFill>
              <p:spPr>
                <a:xfrm>
                  <a:off x="11258485" y="6289905"/>
                  <a:ext cx="5580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35" name="Ink 34">
                  <a:extLst>
                    <a:ext uri="{FF2B5EF4-FFF2-40B4-BE49-F238E27FC236}">
                      <a16:creationId xmlns:a16="http://schemas.microsoft.com/office/drawing/2014/main" id="{8203DE58-CDA0-504E-B679-CA3505C53E85}"/>
                    </a:ext>
                  </a:extLst>
                </p14:cNvPr>
                <p14:cNvContentPartPr/>
                <p14:nvPr/>
              </p14:nvContentPartPr>
              <p14:xfrm>
                <a:off x="11265685" y="6330225"/>
                <a:ext cx="34560" cy="5400"/>
              </p14:xfrm>
            </p:contentPart>
          </mc:Choice>
          <mc:Fallback>
            <p:pic>
              <p:nvPicPr>
                <p:cNvPr id="35" name="Ink 34">
                  <a:extLst>
                    <a:ext uri="{FF2B5EF4-FFF2-40B4-BE49-F238E27FC236}">
                      <a16:creationId xmlns:a16="http://schemas.microsoft.com/office/drawing/2014/main" id="{8203DE58-CDA0-504E-B679-CA3505C53E85}"/>
                    </a:ext>
                  </a:extLst>
                </p:cNvPr>
                <p:cNvPicPr/>
                <p:nvPr/>
              </p:nvPicPr>
              <p:blipFill>
                <a:blip r:embed="rId90"/>
                <a:stretch>
                  <a:fillRect/>
                </a:stretch>
              </p:blipFill>
              <p:spPr>
                <a:xfrm>
                  <a:off x="11258125" y="6322665"/>
                  <a:ext cx="496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36" name="Ink 35">
                  <a:extLst>
                    <a:ext uri="{FF2B5EF4-FFF2-40B4-BE49-F238E27FC236}">
                      <a16:creationId xmlns:a16="http://schemas.microsoft.com/office/drawing/2014/main" id="{B2A8F3B1-8267-5C9D-579E-E75094EDA1FA}"/>
                    </a:ext>
                  </a:extLst>
                </p14:cNvPr>
                <p14:cNvContentPartPr/>
                <p14:nvPr/>
              </p14:nvContentPartPr>
              <p14:xfrm>
                <a:off x="11315725" y="6334545"/>
                <a:ext cx="35640" cy="43200"/>
              </p14:xfrm>
            </p:contentPart>
          </mc:Choice>
          <mc:Fallback>
            <p:pic>
              <p:nvPicPr>
                <p:cNvPr id="36" name="Ink 35">
                  <a:extLst>
                    <a:ext uri="{FF2B5EF4-FFF2-40B4-BE49-F238E27FC236}">
                      <a16:creationId xmlns:a16="http://schemas.microsoft.com/office/drawing/2014/main" id="{B2A8F3B1-8267-5C9D-579E-E75094EDA1FA}"/>
                    </a:ext>
                  </a:extLst>
                </p:cNvPr>
                <p:cNvPicPr/>
                <p:nvPr/>
              </p:nvPicPr>
              <p:blipFill>
                <a:blip r:embed="rId92"/>
                <a:stretch>
                  <a:fillRect/>
                </a:stretch>
              </p:blipFill>
              <p:spPr>
                <a:xfrm>
                  <a:off x="11308165" y="6327345"/>
                  <a:ext cx="507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38" name="Ink 37">
                  <a:extLst>
                    <a:ext uri="{FF2B5EF4-FFF2-40B4-BE49-F238E27FC236}">
                      <a16:creationId xmlns:a16="http://schemas.microsoft.com/office/drawing/2014/main" id="{5C3B9F2A-12C8-5028-315D-1E152FAB9FAF}"/>
                    </a:ext>
                  </a:extLst>
                </p14:cNvPr>
                <p14:cNvContentPartPr/>
                <p14:nvPr/>
              </p14:nvContentPartPr>
              <p14:xfrm>
                <a:off x="11386285" y="6306465"/>
                <a:ext cx="43920" cy="47520"/>
              </p14:xfrm>
            </p:contentPart>
          </mc:Choice>
          <mc:Fallback>
            <p:pic>
              <p:nvPicPr>
                <p:cNvPr id="38" name="Ink 37">
                  <a:extLst>
                    <a:ext uri="{FF2B5EF4-FFF2-40B4-BE49-F238E27FC236}">
                      <a16:creationId xmlns:a16="http://schemas.microsoft.com/office/drawing/2014/main" id="{5C3B9F2A-12C8-5028-315D-1E152FAB9FAF}"/>
                    </a:ext>
                  </a:extLst>
                </p:cNvPr>
                <p:cNvPicPr/>
                <p:nvPr/>
              </p:nvPicPr>
              <p:blipFill>
                <a:blip r:embed="rId94"/>
                <a:stretch>
                  <a:fillRect/>
                </a:stretch>
              </p:blipFill>
              <p:spPr>
                <a:xfrm>
                  <a:off x="11378725" y="6298905"/>
                  <a:ext cx="590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39" name="Ink 38">
                  <a:extLst>
                    <a:ext uri="{FF2B5EF4-FFF2-40B4-BE49-F238E27FC236}">
                      <a16:creationId xmlns:a16="http://schemas.microsoft.com/office/drawing/2014/main" id="{16A535FA-851E-845B-22F5-CD333C077C06}"/>
                    </a:ext>
                  </a:extLst>
                </p14:cNvPr>
                <p14:cNvContentPartPr/>
                <p14:nvPr/>
              </p14:nvContentPartPr>
              <p14:xfrm>
                <a:off x="11385565" y="6305385"/>
                <a:ext cx="52560" cy="66240"/>
              </p14:xfrm>
            </p:contentPart>
          </mc:Choice>
          <mc:Fallback>
            <p:pic>
              <p:nvPicPr>
                <p:cNvPr id="39" name="Ink 38">
                  <a:extLst>
                    <a:ext uri="{FF2B5EF4-FFF2-40B4-BE49-F238E27FC236}">
                      <a16:creationId xmlns:a16="http://schemas.microsoft.com/office/drawing/2014/main" id="{16A535FA-851E-845B-22F5-CD333C077C06}"/>
                    </a:ext>
                  </a:extLst>
                </p:cNvPr>
                <p:cNvPicPr/>
                <p:nvPr/>
              </p:nvPicPr>
              <p:blipFill>
                <a:blip r:embed="rId96"/>
                <a:stretch>
                  <a:fillRect/>
                </a:stretch>
              </p:blipFill>
              <p:spPr>
                <a:xfrm>
                  <a:off x="11378005" y="6297825"/>
                  <a:ext cx="6768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89" name="Ink 88">
                  <a:extLst>
                    <a:ext uri="{FF2B5EF4-FFF2-40B4-BE49-F238E27FC236}">
                      <a16:creationId xmlns:a16="http://schemas.microsoft.com/office/drawing/2014/main" id="{F4CC8EB3-1BEF-64B4-9AD8-D9AD7F9DFCCC}"/>
                    </a:ext>
                  </a:extLst>
                </p14:cNvPr>
                <p14:cNvContentPartPr/>
                <p14:nvPr/>
              </p14:nvContentPartPr>
              <p14:xfrm>
                <a:off x="11434885" y="6353985"/>
                <a:ext cx="11520" cy="15120"/>
              </p14:xfrm>
            </p:contentPart>
          </mc:Choice>
          <mc:Fallback>
            <p:pic>
              <p:nvPicPr>
                <p:cNvPr id="89" name="Ink 88">
                  <a:extLst>
                    <a:ext uri="{FF2B5EF4-FFF2-40B4-BE49-F238E27FC236}">
                      <a16:creationId xmlns:a16="http://schemas.microsoft.com/office/drawing/2014/main" id="{F4CC8EB3-1BEF-64B4-9AD8-D9AD7F9DFCCC}"/>
                    </a:ext>
                  </a:extLst>
                </p:cNvPr>
                <p:cNvPicPr/>
                <p:nvPr/>
              </p:nvPicPr>
              <p:blipFill>
                <a:blip r:embed="rId98"/>
                <a:stretch>
                  <a:fillRect/>
                </a:stretch>
              </p:blipFill>
              <p:spPr>
                <a:xfrm>
                  <a:off x="11427325" y="6346425"/>
                  <a:ext cx="26640" cy="30240"/>
                </a:xfrm>
                <a:prstGeom prst="rect">
                  <a:avLst/>
                </a:prstGeom>
              </p:spPr>
            </p:pic>
          </mc:Fallback>
        </mc:AlternateContent>
      </p:grpSp>
    </p:spTree>
    <p:extLst>
      <p:ext uri="{BB962C8B-B14F-4D97-AF65-F5344CB8AC3E}">
        <p14:creationId xmlns:p14="http://schemas.microsoft.com/office/powerpoint/2010/main" val="2647659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B684-E9A6-8AAB-8318-2C5685A57BE8}"/>
              </a:ext>
            </a:extLst>
          </p:cNvPr>
          <p:cNvSpPr>
            <a:spLocks noGrp="1"/>
          </p:cNvSpPr>
          <p:nvPr>
            <p:ph type="title"/>
          </p:nvPr>
        </p:nvSpPr>
        <p:spPr>
          <a:xfrm>
            <a:off x="838200" y="111125"/>
            <a:ext cx="10515600" cy="1325563"/>
          </a:xfrm>
        </p:spPr>
        <p:txBody>
          <a:bodyPr/>
          <a:lstStyle/>
          <a:p>
            <a:r>
              <a:rPr lang="en-US" dirty="0"/>
              <a:t>The Data</a:t>
            </a:r>
          </a:p>
        </p:txBody>
      </p:sp>
      <p:pic>
        <p:nvPicPr>
          <p:cNvPr id="4" name="Picture 3">
            <a:extLst>
              <a:ext uri="{FF2B5EF4-FFF2-40B4-BE49-F238E27FC236}">
                <a16:creationId xmlns:a16="http://schemas.microsoft.com/office/drawing/2014/main" id="{6CC01C0E-C0CC-FDDD-702B-89C87EA99965}"/>
              </a:ext>
            </a:extLst>
          </p:cNvPr>
          <p:cNvPicPr>
            <a:picLocks noChangeAspect="1"/>
          </p:cNvPicPr>
          <p:nvPr/>
        </p:nvPicPr>
        <p:blipFill>
          <a:blip r:embed="rId3"/>
          <a:stretch>
            <a:fillRect/>
          </a:stretch>
        </p:blipFill>
        <p:spPr>
          <a:xfrm>
            <a:off x="1061031" y="1312142"/>
            <a:ext cx="9198864" cy="5376672"/>
          </a:xfrm>
          <a:prstGeom prst="rect">
            <a:avLst/>
          </a:prstGeom>
        </p:spPr>
      </p:pic>
      <p:grpSp>
        <p:nvGrpSpPr>
          <p:cNvPr id="7" name="Group 6">
            <a:extLst>
              <a:ext uri="{FF2B5EF4-FFF2-40B4-BE49-F238E27FC236}">
                <a16:creationId xmlns:a16="http://schemas.microsoft.com/office/drawing/2014/main" id="{A4759FAF-2FF8-1925-BDE6-85F569916C65}"/>
              </a:ext>
            </a:extLst>
          </p:cNvPr>
          <p:cNvGrpSpPr/>
          <p:nvPr/>
        </p:nvGrpSpPr>
        <p:grpSpPr>
          <a:xfrm>
            <a:off x="2175589" y="4466174"/>
            <a:ext cx="108720" cy="398520"/>
            <a:chOff x="2175589" y="4466174"/>
            <a:chExt cx="108720" cy="398520"/>
          </a:xfrm>
        </p:grpSpPr>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AECF612B-7942-78A8-FB5B-41AF093A615B}"/>
                    </a:ext>
                  </a:extLst>
                </p14:cNvPr>
                <p14:cNvContentPartPr/>
                <p14:nvPr/>
              </p14:nvContentPartPr>
              <p14:xfrm>
                <a:off x="2207989" y="4466174"/>
                <a:ext cx="27360" cy="365760"/>
              </p14:xfrm>
            </p:contentPart>
          </mc:Choice>
          <mc:Fallback>
            <p:pic>
              <p:nvPicPr>
                <p:cNvPr id="5" name="Ink 4">
                  <a:extLst>
                    <a:ext uri="{FF2B5EF4-FFF2-40B4-BE49-F238E27FC236}">
                      <a16:creationId xmlns:a16="http://schemas.microsoft.com/office/drawing/2014/main" id="{AECF612B-7942-78A8-FB5B-41AF093A615B}"/>
                    </a:ext>
                  </a:extLst>
                </p:cNvPr>
                <p:cNvPicPr/>
                <p:nvPr/>
              </p:nvPicPr>
              <p:blipFill>
                <a:blip r:embed="rId5"/>
                <a:stretch>
                  <a:fillRect/>
                </a:stretch>
              </p:blipFill>
              <p:spPr>
                <a:xfrm>
                  <a:off x="2200429" y="4458614"/>
                  <a:ext cx="4248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76676FD6-659C-D548-ADF9-06A1FF485BBA}"/>
                    </a:ext>
                  </a:extLst>
                </p14:cNvPr>
                <p14:cNvContentPartPr/>
                <p14:nvPr/>
              </p14:nvContentPartPr>
              <p14:xfrm>
                <a:off x="2175589" y="4784774"/>
                <a:ext cx="108720" cy="79920"/>
              </p14:xfrm>
            </p:contentPart>
          </mc:Choice>
          <mc:Fallback>
            <p:pic>
              <p:nvPicPr>
                <p:cNvPr id="6" name="Ink 5">
                  <a:extLst>
                    <a:ext uri="{FF2B5EF4-FFF2-40B4-BE49-F238E27FC236}">
                      <a16:creationId xmlns:a16="http://schemas.microsoft.com/office/drawing/2014/main" id="{76676FD6-659C-D548-ADF9-06A1FF485BBA}"/>
                    </a:ext>
                  </a:extLst>
                </p:cNvPr>
                <p:cNvPicPr/>
                <p:nvPr/>
              </p:nvPicPr>
              <p:blipFill>
                <a:blip r:embed="rId7"/>
                <a:stretch>
                  <a:fillRect/>
                </a:stretch>
              </p:blipFill>
              <p:spPr>
                <a:xfrm>
                  <a:off x="2168029" y="4777214"/>
                  <a:ext cx="123480" cy="95040"/>
                </a:xfrm>
                <a:prstGeom prst="rect">
                  <a:avLst/>
                </a:prstGeom>
              </p:spPr>
            </p:pic>
          </mc:Fallback>
        </mc:AlternateContent>
      </p:grpSp>
      <p:grpSp>
        <p:nvGrpSpPr>
          <p:cNvPr id="42" name="Group 41">
            <a:extLst>
              <a:ext uri="{FF2B5EF4-FFF2-40B4-BE49-F238E27FC236}">
                <a16:creationId xmlns:a16="http://schemas.microsoft.com/office/drawing/2014/main" id="{80071ECB-FF54-161F-1AB8-EAC4BF1D2ABD}"/>
              </a:ext>
            </a:extLst>
          </p:cNvPr>
          <p:cNvGrpSpPr/>
          <p:nvPr/>
        </p:nvGrpSpPr>
        <p:grpSpPr>
          <a:xfrm>
            <a:off x="1742025" y="5026235"/>
            <a:ext cx="1290960" cy="173160"/>
            <a:chOff x="1742025" y="5026235"/>
            <a:chExt cx="1290960" cy="173160"/>
          </a:xfrm>
        </p:grpSpPr>
        <mc:AlternateContent xmlns:mc="http://schemas.openxmlformats.org/markup-compatibility/2006">
          <mc:Choice xmlns:p14="http://schemas.microsoft.com/office/powerpoint/2010/main" Requires="p14">
            <p:contentPart p14:bwMode="auto" r:id="rId8">
              <p14:nvContentPartPr>
                <p14:cNvPr id="27" name="Ink 26">
                  <a:extLst>
                    <a:ext uri="{FF2B5EF4-FFF2-40B4-BE49-F238E27FC236}">
                      <a16:creationId xmlns:a16="http://schemas.microsoft.com/office/drawing/2014/main" id="{A8A51571-8C28-D774-D2A8-C240F69AD2A6}"/>
                    </a:ext>
                  </a:extLst>
                </p14:cNvPr>
                <p14:cNvContentPartPr/>
                <p14:nvPr/>
              </p14:nvContentPartPr>
              <p14:xfrm>
                <a:off x="1742025" y="5050355"/>
                <a:ext cx="141840" cy="147240"/>
              </p14:xfrm>
            </p:contentPart>
          </mc:Choice>
          <mc:Fallback>
            <p:pic>
              <p:nvPicPr>
                <p:cNvPr id="27" name="Ink 26">
                  <a:extLst>
                    <a:ext uri="{FF2B5EF4-FFF2-40B4-BE49-F238E27FC236}">
                      <a16:creationId xmlns:a16="http://schemas.microsoft.com/office/drawing/2014/main" id="{A8A51571-8C28-D774-D2A8-C240F69AD2A6}"/>
                    </a:ext>
                  </a:extLst>
                </p:cNvPr>
                <p:cNvPicPr/>
                <p:nvPr/>
              </p:nvPicPr>
              <p:blipFill>
                <a:blip r:embed="rId9"/>
                <a:stretch>
                  <a:fillRect/>
                </a:stretch>
              </p:blipFill>
              <p:spPr>
                <a:xfrm>
                  <a:off x="1734465" y="5042795"/>
                  <a:ext cx="1569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8" name="Ink 27">
                  <a:extLst>
                    <a:ext uri="{FF2B5EF4-FFF2-40B4-BE49-F238E27FC236}">
                      <a16:creationId xmlns:a16="http://schemas.microsoft.com/office/drawing/2014/main" id="{4DD84C0F-4164-C84B-E2B3-3E35820A9B70}"/>
                    </a:ext>
                  </a:extLst>
                </p14:cNvPr>
                <p14:cNvContentPartPr/>
                <p14:nvPr/>
              </p14:nvContentPartPr>
              <p14:xfrm>
                <a:off x="1932105" y="5056475"/>
                <a:ext cx="82080" cy="138600"/>
              </p14:xfrm>
            </p:contentPart>
          </mc:Choice>
          <mc:Fallback>
            <p:pic>
              <p:nvPicPr>
                <p:cNvPr id="28" name="Ink 27">
                  <a:extLst>
                    <a:ext uri="{FF2B5EF4-FFF2-40B4-BE49-F238E27FC236}">
                      <a16:creationId xmlns:a16="http://schemas.microsoft.com/office/drawing/2014/main" id="{4DD84C0F-4164-C84B-E2B3-3E35820A9B70}"/>
                    </a:ext>
                  </a:extLst>
                </p:cNvPr>
                <p:cNvPicPr/>
                <p:nvPr/>
              </p:nvPicPr>
              <p:blipFill>
                <a:blip r:embed="rId11"/>
                <a:stretch>
                  <a:fillRect/>
                </a:stretch>
              </p:blipFill>
              <p:spPr>
                <a:xfrm>
                  <a:off x="1924545" y="5048915"/>
                  <a:ext cx="972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9" name="Ink 28">
                  <a:extLst>
                    <a:ext uri="{FF2B5EF4-FFF2-40B4-BE49-F238E27FC236}">
                      <a16:creationId xmlns:a16="http://schemas.microsoft.com/office/drawing/2014/main" id="{A14D8BF1-AD29-2B74-73F3-ADDA2F9231A3}"/>
                    </a:ext>
                  </a:extLst>
                </p14:cNvPr>
                <p14:cNvContentPartPr/>
                <p14:nvPr/>
              </p14:nvContentPartPr>
              <p14:xfrm>
                <a:off x="1946505" y="5114795"/>
                <a:ext cx="46800" cy="16560"/>
              </p14:xfrm>
            </p:contentPart>
          </mc:Choice>
          <mc:Fallback>
            <p:pic>
              <p:nvPicPr>
                <p:cNvPr id="29" name="Ink 28">
                  <a:extLst>
                    <a:ext uri="{FF2B5EF4-FFF2-40B4-BE49-F238E27FC236}">
                      <a16:creationId xmlns:a16="http://schemas.microsoft.com/office/drawing/2014/main" id="{A14D8BF1-AD29-2B74-73F3-ADDA2F9231A3}"/>
                    </a:ext>
                  </a:extLst>
                </p:cNvPr>
                <p:cNvPicPr/>
                <p:nvPr/>
              </p:nvPicPr>
              <p:blipFill>
                <a:blip r:embed="rId13"/>
                <a:stretch>
                  <a:fillRect/>
                </a:stretch>
              </p:blipFill>
              <p:spPr>
                <a:xfrm>
                  <a:off x="1938945" y="5107235"/>
                  <a:ext cx="6192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0" name="Ink 29">
                  <a:extLst>
                    <a:ext uri="{FF2B5EF4-FFF2-40B4-BE49-F238E27FC236}">
                      <a16:creationId xmlns:a16="http://schemas.microsoft.com/office/drawing/2014/main" id="{CC7518E0-6D8D-77EE-F8C8-5B1ECE699B0F}"/>
                    </a:ext>
                  </a:extLst>
                </p14:cNvPr>
                <p14:cNvContentPartPr/>
                <p14:nvPr/>
              </p14:nvContentPartPr>
              <p14:xfrm>
                <a:off x="2057385" y="5051075"/>
                <a:ext cx="91080" cy="147240"/>
              </p14:xfrm>
            </p:contentPart>
          </mc:Choice>
          <mc:Fallback>
            <p:pic>
              <p:nvPicPr>
                <p:cNvPr id="30" name="Ink 29">
                  <a:extLst>
                    <a:ext uri="{FF2B5EF4-FFF2-40B4-BE49-F238E27FC236}">
                      <a16:creationId xmlns:a16="http://schemas.microsoft.com/office/drawing/2014/main" id="{CC7518E0-6D8D-77EE-F8C8-5B1ECE699B0F}"/>
                    </a:ext>
                  </a:extLst>
                </p:cNvPr>
                <p:cNvPicPr/>
                <p:nvPr/>
              </p:nvPicPr>
              <p:blipFill>
                <a:blip r:embed="rId15"/>
                <a:stretch>
                  <a:fillRect/>
                </a:stretch>
              </p:blipFill>
              <p:spPr>
                <a:xfrm>
                  <a:off x="2049825" y="5043515"/>
                  <a:ext cx="1062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1" name="Ink 30">
                  <a:extLst>
                    <a:ext uri="{FF2B5EF4-FFF2-40B4-BE49-F238E27FC236}">
                      <a16:creationId xmlns:a16="http://schemas.microsoft.com/office/drawing/2014/main" id="{FE841956-CAEB-21A2-1166-A2448144E80D}"/>
                    </a:ext>
                  </a:extLst>
                </p14:cNvPr>
                <p14:cNvContentPartPr/>
                <p14:nvPr/>
              </p14:nvContentPartPr>
              <p14:xfrm>
                <a:off x="2190945" y="5037755"/>
                <a:ext cx="75600" cy="161640"/>
              </p14:xfrm>
            </p:contentPart>
          </mc:Choice>
          <mc:Fallback>
            <p:pic>
              <p:nvPicPr>
                <p:cNvPr id="31" name="Ink 30">
                  <a:extLst>
                    <a:ext uri="{FF2B5EF4-FFF2-40B4-BE49-F238E27FC236}">
                      <a16:creationId xmlns:a16="http://schemas.microsoft.com/office/drawing/2014/main" id="{FE841956-CAEB-21A2-1166-A2448144E80D}"/>
                    </a:ext>
                  </a:extLst>
                </p:cNvPr>
                <p:cNvPicPr/>
                <p:nvPr/>
              </p:nvPicPr>
              <p:blipFill>
                <a:blip r:embed="rId17"/>
                <a:stretch>
                  <a:fillRect/>
                </a:stretch>
              </p:blipFill>
              <p:spPr>
                <a:xfrm>
                  <a:off x="2183385" y="5030195"/>
                  <a:ext cx="9072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2" name="Ink 31">
                  <a:extLst>
                    <a:ext uri="{FF2B5EF4-FFF2-40B4-BE49-F238E27FC236}">
                      <a16:creationId xmlns:a16="http://schemas.microsoft.com/office/drawing/2014/main" id="{DB8DDBAC-71BB-F44D-D3DA-5F05550137E5}"/>
                    </a:ext>
                  </a:extLst>
                </p14:cNvPr>
                <p14:cNvContentPartPr/>
                <p14:nvPr/>
              </p14:nvContentPartPr>
              <p14:xfrm>
                <a:off x="2203905" y="5121275"/>
                <a:ext cx="53280" cy="18360"/>
              </p14:xfrm>
            </p:contentPart>
          </mc:Choice>
          <mc:Fallback>
            <p:pic>
              <p:nvPicPr>
                <p:cNvPr id="32" name="Ink 31">
                  <a:extLst>
                    <a:ext uri="{FF2B5EF4-FFF2-40B4-BE49-F238E27FC236}">
                      <a16:creationId xmlns:a16="http://schemas.microsoft.com/office/drawing/2014/main" id="{DB8DDBAC-71BB-F44D-D3DA-5F05550137E5}"/>
                    </a:ext>
                  </a:extLst>
                </p:cNvPr>
                <p:cNvPicPr/>
                <p:nvPr/>
              </p:nvPicPr>
              <p:blipFill>
                <a:blip r:embed="rId19"/>
                <a:stretch>
                  <a:fillRect/>
                </a:stretch>
              </p:blipFill>
              <p:spPr>
                <a:xfrm>
                  <a:off x="2196345" y="5114075"/>
                  <a:ext cx="680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4" name="Ink 33">
                  <a:extLst>
                    <a:ext uri="{FF2B5EF4-FFF2-40B4-BE49-F238E27FC236}">
                      <a16:creationId xmlns:a16="http://schemas.microsoft.com/office/drawing/2014/main" id="{B9F7605A-1930-608E-BCE4-220C3C98A4CE}"/>
                    </a:ext>
                  </a:extLst>
                </p14:cNvPr>
                <p14:cNvContentPartPr/>
                <p14:nvPr/>
              </p14:nvContentPartPr>
              <p14:xfrm>
                <a:off x="2329905" y="5045675"/>
                <a:ext cx="134640" cy="140400"/>
              </p14:xfrm>
            </p:contentPart>
          </mc:Choice>
          <mc:Fallback>
            <p:pic>
              <p:nvPicPr>
                <p:cNvPr id="34" name="Ink 33">
                  <a:extLst>
                    <a:ext uri="{FF2B5EF4-FFF2-40B4-BE49-F238E27FC236}">
                      <a16:creationId xmlns:a16="http://schemas.microsoft.com/office/drawing/2014/main" id="{B9F7605A-1930-608E-BCE4-220C3C98A4CE}"/>
                    </a:ext>
                  </a:extLst>
                </p:cNvPr>
                <p:cNvPicPr/>
                <p:nvPr/>
              </p:nvPicPr>
              <p:blipFill>
                <a:blip r:embed="rId21"/>
                <a:stretch>
                  <a:fillRect/>
                </a:stretch>
              </p:blipFill>
              <p:spPr>
                <a:xfrm>
                  <a:off x="2322345" y="5038115"/>
                  <a:ext cx="1497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5" name="Ink 34">
                  <a:extLst>
                    <a:ext uri="{FF2B5EF4-FFF2-40B4-BE49-F238E27FC236}">
                      <a16:creationId xmlns:a16="http://schemas.microsoft.com/office/drawing/2014/main" id="{06774603-C358-45E4-E68F-DFC1EAE584D9}"/>
                    </a:ext>
                  </a:extLst>
                </p14:cNvPr>
                <p14:cNvContentPartPr/>
                <p14:nvPr/>
              </p14:nvContentPartPr>
              <p14:xfrm>
                <a:off x="2513865" y="5039195"/>
                <a:ext cx="91080" cy="150480"/>
              </p14:xfrm>
            </p:contentPart>
          </mc:Choice>
          <mc:Fallback>
            <p:pic>
              <p:nvPicPr>
                <p:cNvPr id="35" name="Ink 34">
                  <a:extLst>
                    <a:ext uri="{FF2B5EF4-FFF2-40B4-BE49-F238E27FC236}">
                      <a16:creationId xmlns:a16="http://schemas.microsoft.com/office/drawing/2014/main" id="{06774603-C358-45E4-E68F-DFC1EAE584D9}"/>
                    </a:ext>
                  </a:extLst>
                </p:cNvPr>
                <p:cNvPicPr/>
                <p:nvPr/>
              </p:nvPicPr>
              <p:blipFill>
                <a:blip r:embed="rId23"/>
                <a:stretch>
                  <a:fillRect/>
                </a:stretch>
              </p:blipFill>
              <p:spPr>
                <a:xfrm>
                  <a:off x="2506305" y="5031635"/>
                  <a:ext cx="10620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6" name="Ink 35">
                  <a:extLst>
                    <a:ext uri="{FF2B5EF4-FFF2-40B4-BE49-F238E27FC236}">
                      <a16:creationId xmlns:a16="http://schemas.microsoft.com/office/drawing/2014/main" id="{1CE09319-806A-78CE-4A9C-D153FEC1BF32}"/>
                    </a:ext>
                  </a:extLst>
                </p14:cNvPr>
                <p14:cNvContentPartPr/>
                <p14:nvPr/>
              </p14:nvContentPartPr>
              <p14:xfrm>
                <a:off x="2532225" y="5119115"/>
                <a:ext cx="57240" cy="11880"/>
              </p14:xfrm>
            </p:contentPart>
          </mc:Choice>
          <mc:Fallback>
            <p:pic>
              <p:nvPicPr>
                <p:cNvPr id="36" name="Ink 35">
                  <a:extLst>
                    <a:ext uri="{FF2B5EF4-FFF2-40B4-BE49-F238E27FC236}">
                      <a16:creationId xmlns:a16="http://schemas.microsoft.com/office/drawing/2014/main" id="{1CE09319-806A-78CE-4A9C-D153FEC1BF32}"/>
                    </a:ext>
                  </a:extLst>
                </p:cNvPr>
                <p:cNvPicPr/>
                <p:nvPr/>
              </p:nvPicPr>
              <p:blipFill>
                <a:blip r:embed="rId25"/>
                <a:stretch>
                  <a:fillRect/>
                </a:stretch>
              </p:blipFill>
              <p:spPr>
                <a:xfrm>
                  <a:off x="2524665" y="5111555"/>
                  <a:ext cx="7236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7" name="Ink 36">
                  <a:extLst>
                    <a:ext uri="{FF2B5EF4-FFF2-40B4-BE49-F238E27FC236}">
                      <a16:creationId xmlns:a16="http://schemas.microsoft.com/office/drawing/2014/main" id="{D9590944-4AA7-AA3B-7BD1-5A516EA5E07D}"/>
                    </a:ext>
                  </a:extLst>
                </p14:cNvPr>
                <p14:cNvContentPartPr/>
                <p14:nvPr/>
              </p14:nvContentPartPr>
              <p14:xfrm>
                <a:off x="2654985" y="5040275"/>
                <a:ext cx="100800" cy="138960"/>
              </p14:xfrm>
            </p:contentPart>
          </mc:Choice>
          <mc:Fallback>
            <p:pic>
              <p:nvPicPr>
                <p:cNvPr id="37" name="Ink 36">
                  <a:extLst>
                    <a:ext uri="{FF2B5EF4-FFF2-40B4-BE49-F238E27FC236}">
                      <a16:creationId xmlns:a16="http://schemas.microsoft.com/office/drawing/2014/main" id="{D9590944-4AA7-AA3B-7BD1-5A516EA5E07D}"/>
                    </a:ext>
                  </a:extLst>
                </p:cNvPr>
                <p:cNvPicPr/>
                <p:nvPr/>
              </p:nvPicPr>
              <p:blipFill>
                <a:blip r:embed="rId27"/>
                <a:stretch>
                  <a:fillRect/>
                </a:stretch>
              </p:blipFill>
              <p:spPr>
                <a:xfrm>
                  <a:off x="2647425" y="5032715"/>
                  <a:ext cx="1159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8" name="Ink 37">
                  <a:extLst>
                    <a:ext uri="{FF2B5EF4-FFF2-40B4-BE49-F238E27FC236}">
                      <a16:creationId xmlns:a16="http://schemas.microsoft.com/office/drawing/2014/main" id="{66F160F3-01EE-B819-A90C-7DD6BE49687D}"/>
                    </a:ext>
                  </a:extLst>
                </p14:cNvPr>
                <p14:cNvContentPartPr/>
                <p14:nvPr/>
              </p14:nvContentPartPr>
              <p14:xfrm>
                <a:off x="2792865" y="5041715"/>
                <a:ext cx="101880" cy="140040"/>
              </p14:xfrm>
            </p:contentPart>
          </mc:Choice>
          <mc:Fallback>
            <p:pic>
              <p:nvPicPr>
                <p:cNvPr id="38" name="Ink 37">
                  <a:extLst>
                    <a:ext uri="{FF2B5EF4-FFF2-40B4-BE49-F238E27FC236}">
                      <a16:creationId xmlns:a16="http://schemas.microsoft.com/office/drawing/2014/main" id="{66F160F3-01EE-B819-A90C-7DD6BE49687D}"/>
                    </a:ext>
                  </a:extLst>
                </p:cNvPr>
                <p:cNvPicPr/>
                <p:nvPr/>
              </p:nvPicPr>
              <p:blipFill>
                <a:blip r:embed="rId29"/>
                <a:stretch>
                  <a:fillRect/>
                </a:stretch>
              </p:blipFill>
              <p:spPr>
                <a:xfrm>
                  <a:off x="2785305" y="5034515"/>
                  <a:ext cx="11700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9" name="Ink 38">
                  <a:extLst>
                    <a:ext uri="{FF2B5EF4-FFF2-40B4-BE49-F238E27FC236}">
                      <a16:creationId xmlns:a16="http://schemas.microsoft.com/office/drawing/2014/main" id="{E18651B6-263A-53ED-4D80-702AA86D4C4C}"/>
                    </a:ext>
                  </a:extLst>
                </p14:cNvPr>
                <p14:cNvContentPartPr/>
                <p14:nvPr/>
              </p14:nvContentPartPr>
              <p14:xfrm>
                <a:off x="2788185" y="5104355"/>
                <a:ext cx="75600" cy="19800"/>
              </p14:xfrm>
            </p:contentPart>
          </mc:Choice>
          <mc:Fallback>
            <p:pic>
              <p:nvPicPr>
                <p:cNvPr id="39" name="Ink 38">
                  <a:extLst>
                    <a:ext uri="{FF2B5EF4-FFF2-40B4-BE49-F238E27FC236}">
                      <a16:creationId xmlns:a16="http://schemas.microsoft.com/office/drawing/2014/main" id="{E18651B6-263A-53ED-4D80-702AA86D4C4C}"/>
                    </a:ext>
                  </a:extLst>
                </p:cNvPr>
                <p:cNvPicPr/>
                <p:nvPr/>
              </p:nvPicPr>
              <p:blipFill>
                <a:blip r:embed="rId31"/>
                <a:stretch>
                  <a:fillRect/>
                </a:stretch>
              </p:blipFill>
              <p:spPr>
                <a:xfrm>
                  <a:off x="2780625" y="5096795"/>
                  <a:ext cx="903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0" name="Ink 39">
                  <a:extLst>
                    <a:ext uri="{FF2B5EF4-FFF2-40B4-BE49-F238E27FC236}">
                      <a16:creationId xmlns:a16="http://schemas.microsoft.com/office/drawing/2014/main" id="{0427C00A-D609-8B16-97B5-13FEE3F5581B}"/>
                    </a:ext>
                  </a:extLst>
                </p14:cNvPr>
                <p14:cNvContentPartPr/>
                <p14:nvPr/>
              </p14:nvContentPartPr>
              <p14:xfrm>
                <a:off x="2927865" y="5056475"/>
                <a:ext cx="10440" cy="119880"/>
              </p14:xfrm>
            </p:contentPart>
          </mc:Choice>
          <mc:Fallback>
            <p:pic>
              <p:nvPicPr>
                <p:cNvPr id="40" name="Ink 39">
                  <a:extLst>
                    <a:ext uri="{FF2B5EF4-FFF2-40B4-BE49-F238E27FC236}">
                      <a16:creationId xmlns:a16="http://schemas.microsoft.com/office/drawing/2014/main" id="{0427C00A-D609-8B16-97B5-13FEE3F5581B}"/>
                    </a:ext>
                  </a:extLst>
                </p:cNvPr>
                <p:cNvPicPr/>
                <p:nvPr/>
              </p:nvPicPr>
              <p:blipFill>
                <a:blip r:embed="rId33"/>
                <a:stretch>
                  <a:fillRect/>
                </a:stretch>
              </p:blipFill>
              <p:spPr>
                <a:xfrm>
                  <a:off x="2920305" y="5048915"/>
                  <a:ext cx="2520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1" name="Ink 40">
                  <a:extLst>
                    <a:ext uri="{FF2B5EF4-FFF2-40B4-BE49-F238E27FC236}">
                      <a16:creationId xmlns:a16="http://schemas.microsoft.com/office/drawing/2014/main" id="{91B12950-8FC3-8E08-E4FF-2B8D8917570A}"/>
                    </a:ext>
                  </a:extLst>
                </p14:cNvPr>
                <p14:cNvContentPartPr/>
                <p14:nvPr/>
              </p14:nvContentPartPr>
              <p14:xfrm>
                <a:off x="2926785" y="5026235"/>
                <a:ext cx="106200" cy="150120"/>
              </p14:xfrm>
            </p:contentPart>
          </mc:Choice>
          <mc:Fallback>
            <p:pic>
              <p:nvPicPr>
                <p:cNvPr id="41" name="Ink 40">
                  <a:extLst>
                    <a:ext uri="{FF2B5EF4-FFF2-40B4-BE49-F238E27FC236}">
                      <a16:creationId xmlns:a16="http://schemas.microsoft.com/office/drawing/2014/main" id="{91B12950-8FC3-8E08-E4FF-2B8D8917570A}"/>
                    </a:ext>
                  </a:extLst>
                </p:cNvPr>
                <p:cNvPicPr/>
                <p:nvPr/>
              </p:nvPicPr>
              <p:blipFill>
                <a:blip r:embed="rId35"/>
                <a:stretch>
                  <a:fillRect/>
                </a:stretch>
              </p:blipFill>
              <p:spPr>
                <a:xfrm>
                  <a:off x="2919225" y="5018675"/>
                  <a:ext cx="121320" cy="165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
            <p14:nvContentPartPr>
              <p14:cNvPr id="43" name="Ink 42">
                <a:extLst>
                  <a:ext uri="{FF2B5EF4-FFF2-40B4-BE49-F238E27FC236}">
                    <a16:creationId xmlns:a16="http://schemas.microsoft.com/office/drawing/2014/main" id="{630A5F2A-5FEB-3322-7FD5-E926272FA44C}"/>
                  </a:ext>
                </a:extLst>
              </p14:cNvPr>
              <p14:cNvContentPartPr/>
              <p14:nvPr/>
            </p14:nvContentPartPr>
            <p14:xfrm>
              <a:off x="2167545" y="5319275"/>
              <a:ext cx="79200" cy="190800"/>
            </p14:xfrm>
          </p:contentPart>
        </mc:Choice>
        <mc:Fallback>
          <p:pic>
            <p:nvPicPr>
              <p:cNvPr id="43" name="Ink 42">
                <a:extLst>
                  <a:ext uri="{FF2B5EF4-FFF2-40B4-BE49-F238E27FC236}">
                    <a16:creationId xmlns:a16="http://schemas.microsoft.com/office/drawing/2014/main" id="{630A5F2A-5FEB-3322-7FD5-E926272FA44C}"/>
                  </a:ext>
                </a:extLst>
              </p:cNvPr>
              <p:cNvPicPr/>
              <p:nvPr/>
            </p:nvPicPr>
            <p:blipFill>
              <a:blip r:embed="rId37"/>
              <a:stretch>
                <a:fillRect/>
              </a:stretch>
            </p:blipFill>
            <p:spPr>
              <a:xfrm>
                <a:off x="2159985" y="5311715"/>
                <a:ext cx="9396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4" name="Ink 43">
                <a:extLst>
                  <a:ext uri="{FF2B5EF4-FFF2-40B4-BE49-F238E27FC236}">
                    <a16:creationId xmlns:a16="http://schemas.microsoft.com/office/drawing/2014/main" id="{A020CD82-23A4-3084-CE3B-FA81FC9350E0}"/>
                  </a:ext>
                </a:extLst>
              </p14:cNvPr>
              <p14:cNvContentPartPr/>
              <p14:nvPr/>
            </p14:nvContentPartPr>
            <p14:xfrm>
              <a:off x="1755345" y="5611235"/>
              <a:ext cx="14760" cy="156600"/>
            </p14:xfrm>
          </p:contentPart>
        </mc:Choice>
        <mc:Fallback>
          <p:pic>
            <p:nvPicPr>
              <p:cNvPr id="44" name="Ink 43">
                <a:extLst>
                  <a:ext uri="{FF2B5EF4-FFF2-40B4-BE49-F238E27FC236}">
                    <a16:creationId xmlns:a16="http://schemas.microsoft.com/office/drawing/2014/main" id="{A020CD82-23A4-3084-CE3B-FA81FC9350E0}"/>
                  </a:ext>
                </a:extLst>
              </p:cNvPr>
              <p:cNvPicPr/>
              <p:nvPr/>
            </p:nvPicPr>
            <p:blipFill>
              <a:blip r:embed="rId39"/>
              <a:stretch>
                <a:fillRect/>
              </a:stretch>
            </p:blipFill>
            <p:spPr>
              <a:xfrm>
                <a:off x="1747785" y="5603675"/>
                <a:ext cx="2988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5" name="Ink 44">
                <a:extLst>
                  <a:ext uri="{FF2B5EF4-FFF2-40B4-BE49-F238E27FC236}">
                    <a16:creationId xmlns:a16="http://schemas.microsoft.com/office/drawing/2014/main" id="{4F5D6147-6BF3-DF95-5DAE-6F7C4729AE1E}"/>
                  </a:ext>
                </a:extLst>
              </p14:cNvPr>
              <p14:cNvContentPartPr/>
              <p14:nvPr/>
            </p14:nvContentPartPr>
            <p14:xfrm>
              <a:off x="1756065" y="5605115"/>
              <a:ext cx="110520" cy="167400"/>
            </p14:xfrm>
          </p:contentPart>
        </mc:Choice>
        <mc:Fallback>
          <p:pic>
            <p:nvPicPr>
              <p:cNvPr id="45" name="Ink 44">
                <a:extLst>
                  <a:ext uri="{FF2B5EF4-FFF2-40B4-BE49-F238E27FC236}">
                    <a16:creationId xmlns:a16="http://schemas.microsoft.com/office/drawing/2014/main" id="{4F5D6147-6BF3-DF95-5DAE-6F7C4729AE1E}"/>
                  </a:ext>
                </a:extLst>
              </p:cNvPr>
              <p:cNvPicPr/>
              <p:nvPr/>
            </p:nvPicPr>
            <p:blipFill>
              <a:blip r:embed="rId41"/>
              <a:stretch>
                <a:fillRect/>
              </a:stretch>
            </p:blipFill>
            <p:spPr>
              <a:xfrm>
                <a:off x="1748505" y="5597555"/>
                <a:ext cx="12564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6" name="Ink 45">
                <a:extLst>
                  <a:ext uri="{FF2B5EF4-FFF2-40B4-BE49-F238E27FC236}">
                    <a16:creationId xmlns:a16="http://schemas.microsoft.com/office/drawing/2014/main" id="{2585207A-D374-4725-A627-A10EF545A913}"/>
                  </a:ext>
                </a:extLst>
              </p14:cNvPr>
              <p14:cNvContentPartPr/>
              <p14:nvPr/>
            </p14:nvContentPartPr>
            <p14:xfrm>
              <a:off x="1925985" y="5629955"/>
              <a:ext cx="14040" cy="132120"/>
            </p14:xfrm>
          </p:contentPart>
        </mc:Choice>
        <mc:Fallback>
          <p:pic>
            <p:nvPicPr>
              <p:cNvPr id="46" name="Ink 45">
                <a:extLst>
                  <a:ext uri="{FF2B5EF4-FFF2-40B4-BE49-F238E27FC236}">
                    <a16:creationId xmlns:a16="http://schemas.microsoft.com/office/drawing/2014/main" id="{2585207A-D374-4725-A627-A10EF545A913}"/>
                  </a:ext>
                </a:extLst>
              </p:cNvPr>
              <p:cNvPicPr/>
              <p:nvPr/>
            </p:nvPicPr>
            <p:blipFill>
              <a:blip r:embed="rId43"/>
              <a:stretch>
                <a:fillRect/>
              </a:stretch>
            </p:blipFill>
            <p:spPr>
              <a:xfrm>
                <a:off x="1918425" y="5622395"/>
                <a:ext cx="2880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7" name="Ink 46">
                <a:extLst>
                  <a:ext uri="{FF2B5EF4-FFF2-40B4-BE49-F238E27FC236}">
                    <a16:creationId xmlns:a16="http://schemas.microsoft.com/office/drawing/2014/main" id="{5C6B7CAC-B608-06B9-220B-F8A2F559F04B}"/>
                  </a:ext>
                </a:extLst>
              </p14:cNvPr>
              <p14:cNvContentPartPr/>
              <p14:nvPr/>
            </p14:nvContentPartPr>
            <p14:xfrm>
              <a:off x="2003745" y="5609435"/>
              <a:ext cx="90000" cy="142560"/>
            </p14:xfrm>
          </p:contentPart>
        </mc:Choice>
        <mc:Fallback>
          <p:pic>
            <p:nvPicPr>
              <p:cNvPr id="47" name="Ink 46">
                <a:extLst>
                  <a:ext uri="{FF2B5EF4-FFF2-40B4-BE49-F238E27FC236}">
                    <a16:creationId xmlns:a16="http://schemas.microsoft.com/office/drawing/2014/main" id="{5C6B7CAC-B608-06B9-220B-F8A2F559F04B}"/>
                  </a:ext>
                </a:extLst>
              </p:cNvPr>
              <p:cNvPicPr/>
              <p:nvPr/>
            </p:nvPicPr>
            <p:blipFill>
              <a:blip r:embed="rId45"/>
              <a:stretch>
                <a:fillRect/>
              </a:stretch>
            </p:blipFill>
            <p:spPr>
              <a:xfrm>
                <a:off x="1996545" y="5601875"/>
                <a:ext cx="1051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8" name="Ink 47">
                <a:extLst>
                  <a:ext uri="{FF2B5EF4-FFF2-40B4-BE49-F238E27FC236}">
                    <a16:creationId xmlns:a16="http://schemas.microsoft.com/office/drawing/2014/main" id="{2D68EE2D-0093-9534-1662-7EDB88AA638B}"/>
                  </a:ext>
                </a:extLst>
              </p14:cNvPr>
              <p14:cNvContentPartPr/>
              <p14:nvPr/>
            </p14:nvContentPartPr>
            <p14:xfrm>
              <a:off x="2139105" y="5605115"/>
              <a:ext cx="27360" cy="166680"/>
            </p14:xfrm>
          </p:contentPart>
        </mc:Choice>
        <mc:Fallback>
          <p:pic>
            <p:nvPicPr>
              <p:cNvPr id="48" name="Ink 47">
                <a:extLst>
                  <a:ext uri="{FF2B5EF4-FFF2-40B4-BE49-F238E27FC236}">
                    <a16:creationId xmlns:a16="http://schemas.microsoft.com/office/drawing/2014/main" id="{2D68EE2D-0093-9534-1662-7EDB88AA638B}"/>
                  </a:ext>
                </a:extLst>
              </p:cNvPr>
              <p:cNvPicPr/>
              <p:nvPr/>
            </p:nvPicPr>
            <p:blipFill>
              <a:blip r:embed="rId47"/>
              <a:stretch>
                <a:fillRect/>
              </a:stretch>
            </p:blipFill>
            <p:spPr>
              <a:xfrm>
                <a:off x="2131545" y="5597555"/>
                <a:ext cx="4248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9" name="Ink 48">
                <a:extLst>
                  <a:ext uri="{FF2B5EF4-FFF2-40B4-BE49-F238E27FC236}">
                    <a16:creationId xmlns:a16="http://schemas.microsoft.com/office/drawing/2014/main" id="{2CE0058A-B5C4-2221-82C1-FC1B8A46D888}"/>
                  </a:ext>
                </a:extLst>
              </p14:cNvPr>
              <p14:cNvContentPartPr/>
              <p14:nvPr/>
            </p14:nvContentPartPr>
            <p14:xfrm>
              <a:off x="2176545" y="5603675"/>
              <a:ext cx="85680" cy="157320"/>
            </p14:xfrm>
          </p:contentPart>
        </mc:Choice>
        <mc:Fallback>
          <p:pic>
            <p:nvPicPr>
              <p:cNvPr id="49" name="Ink 48">
                <a:extLst>
                  <a:ext uri="{FF2B5EF4-FFF2-40B4-BE49-F238E27FC236}">
                    <a16:creationId xmlns:a16="http://schemas.microsoft.com/office/drawing/2014/main" id="{2CE0058A-B5C4-2221-82C1-FC1B8A46D888}"/>
                  </a:ext>
                </a:extLst>
              </p:cNvPr>
              <p:cNvPicPr/>
              <p:nvPr/>
            </p:nvPicPr>
            <p:blipFill>
              <a:blip r:embed="rId49"/>
              <a:stretch>
                <a:fillRect/>
              </a:stretch>
            </p:blipFill>
            <p:spPr>
              <a:xfrm>
                <a:off x="2168985" y="5596115"/>
                <a:ext cx="100800" cy="172440"/>
              </a:xfrm>
              <a:prstGeom prst="rect">
                <a:avLst/>
              </a:prstGeom>
            </p:spPr>
          </p:pic>
        </mc:Fallback>
      </mc:AlternateContent>
      <p:grpSp>
        <p:nvGrpSpPr>
          <p:cNvPr id="65" name="Group 64">
            <a:extLst>
              <a:ext uri="{FF2B5EF4-FFF2-40B4-BE49-F238E27FC236}">
                <a16:creationId xmlns:a16="http://schemas.microsoft.com/office/drawing/2014/main" id="{99C73C9F-BABB-C495-544A-948E34CC97E7}"/>
              </a:ext>
            </a:extLst>
          </p:cNvPr>
          <p:cNvGrpSpPr/>
          <p:nvPr/>
        </p:nvGrpSpPr>
        <p:grpSpPr>
          <a:xfrm>
            <a:off x="2382465" y="5596475"/>
            <a:ext cx="848520" cy="163440"/>
            <a:chOff x="2382465" y="5596475"/>
            <a:chExt cx="848520" cy="163440"/>
          </a:xfrm>
        </p:grpSpPr>
        <mc:AlternateContent xmlns:mc="http://schemas.openxmlformats.org/markup-compatibility/2006">
          <mc:Choice xmlns:p14="http://schemas.microsoft.com/office/powerpoint/2010/main" Requires="p14">
            <p:contentPart p14:bwMode="auto" r:id="rId50">
              <p14:nvContentPartPr>
                <p14:cNvPr id="50" name="Ink 49">
                  <a:extLst>
                    <a:ext uri="{FF2B5EF4-FFF2-40B4-BE49-F238E27FC236}">
                      <a16:creationId xmlns:a16="http://schemas.microsoft.com/office/drawing/2014/main" id="{A090AAFF-0D06-2AA1-7CE1-2F4B684A0336}"/>
                    </a:ext>
                  </a:extLst>
                </p14:cNvPr>
                <p14:cNvContentPartPr/>
                <p14:nvPr/>
              </p14:nvContentPartPr>
              <p14:xfrm>
                <a:off x="2382465" y="5622395"/>
                <a:ext cx="136080" cy="136440"/>
              </p14:xfrm>
            </p:contentPart>
          </mc:Choice>
          <mc:Fallback>
            <p:pic>
              <p:nvPicPr>
                <p:cNvPr id="50" name="Ink 49">
                  <a:extLst>
                    <a:ext uri="{FF2B5EF4-FFF2-40B4-BE49-F238E27FC236}">
                      <a16:creationId xmlns:a16="http://schemas.microsoft.com/office/drawing/2014/main" id="{A090AAFF-0D06-2AA1-7CE1-2F4B684A0336}"/>
                    </a:ext>
                  </a:extLst>
                </p:cNvPr>
                <p:cNvPicPr/>
                <p:nvPr/>
              </p:nvPicPr>
              <p:blipFill>
                <a:blip r:embed="rId51"/>
                <a:stretch>
                  <a:fillRect/>
                </a:stretch>
              </p:blipFill>
              <p:spPr>
                <a:xfrm>
                  <a:off x="2374905" y="5614835"/>
                  <a:ext cx="15120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1" name="Ink 50">
                  <a:extLst>
                    <a:ext uri="{FF2B5EF4-FFF2-40B4-BE49-F238E27FC236}">
                      <a16:creationId xmlns:a16="http://schemas.microsoft.com/office/drawing/2014/main" id="{4FBAB708-C9F1-A953-A56D-114552AA31B2}"/>
                    </a:ext>
                  </a:extLst>
                </p14:cNvPr>
                <p14:cNvContentPartPr/>
                <p14:nvPr/>
              </p14:nvContentPartPr>
              <p14:xfrm>
                <a:off x="2561745" y="5604395"/>
                <a:ext cx="86400" cy="155520"/>
              </p14:xfrm>
            </p:contentPart>
          </mc:Choice>
          <mc:Fallback>
            <p:pic>
              <p:nvPicPr>
                <p:cNvPr id="51" name="Ink 50">
                  <a:extLst>
                    <a:ext uri="{FF2B5EF4-FFF2-40B4-BE49-F238E27FC236}">
                      <a16:creationId xmlns:a16="http://schemas.microsoft.com/office/drawing/2014/main" id="{4FBAB708-C9F1-A953-A56D-114552AA31B2}"/>
                    </a:ext>
                  </a:extLst>
                </p:cNvPr>
                <p:cNvPicPr/>
                <p:nvPr/>
              </p:nvPicPr>
              <p:blipFill>
                <a:blip r:embed="rId53"/>
                <a:stretch>
                  <a:fillRect/>
                </a:stretch>
              </p:blipFill>
              <p:spPr>
                <a:xfrm>
                  <a:off x="2554185" y="5596835"/>
                  <a:ext cx="1015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2" name="Ink 51">
                  <a:extLst>
                    <a:ext uri="{FF2B5EF4-FFF2-40B4-BE49-F238E27FC236}">
                      <a16:creationId xmlns:a16="http://schemas.microsoft.com/office/drawing/2014/main" id="{AEF79C1A-D2EA-A109-507A-9C6E200B43CD}"/>
                    </a:ext>
                  </a:extLst>
                </p14:cNvPr>
                <p14:cNvContentPartPr/>
                <p14:nvPr/>
              </p14:nvContentPartPr>
              <p14:xfrm>
                <a:off x="2572905" y="5677835"/>
                <a:ext cx="75600" cy="29160"/>
              </p14:xfrm>
            </p:contentPart>
          </mc:Choice>
          <mc:Fallback>
            <p:pic>
              <p:nvPicPr>
                <p:cNvPr id="52" name="Ink 51">
                  <a:extLst>
                    <a:ext uri="{FF2B5EF4-FFF2-40B4-BE49-F238E27FC236}">
                      <a16:creationId xmlns:a16="http://schemas.microsoft.com/office/drawing/2014/main" id="{AEF79C1A-D2EA-A109-507A-9C6E200B43CD}"/>
                    </a:ext>
                  </a:extLst>
                </p:cNvPr>
                <p:cNvPicPr/>
                <p:nvPr/>
              </p:nvPicPr>
              <p:blipFill>
                <a:blip r:embed="rId55"/>
                <a:stretch>
                  <a:fillRect/>
                </a:stretch>
              </p:blipFill>
              <p:spPr>
                <a:xfrm>
                  <a:off x="2565345" y="5670275"/>
                  <a:ext cx="907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3" name="Ink 52">
                  <a:extLst>
                    <a:ext uri="{FF2B5EF4-FFF2-40B4-BE49-F238E27FC236}">
                      <a16:creationId xmlns:a16="http://schemas.microsoft.com/office/drawing/2014/main" id="{695921A7-53C7-8D92-F590-49FB557F89E8}"/>
                    </a:ext>
                  </a:extLst>
                </p14:cNvPr>
                <p14:cNvContentPartPr/>
                <p14:nvPr/>
              </p14:nvContentPartPr>
              <p14:xfrm>
                <a:off x="2691345" y="5599715"/>
                <a:ext cx="83160" cy="150840"/>
              </p14:xfrm>
            </p:contentPart>
          </mc:Choice>
          <mc:Fallback>
            <p:pic>
              <p:nvPicPr>
                <p:cNvPr id="53" name="Ink 52">
                  <a:extLst>
                    <a:ext uri="{FF2B5EF4-FFF2-40B4-BE49-F238E27FC236}">
                      <a16:creationId xmlns:a16="http://schemas.microsoft.com/office/drawing/2014/main" id="{695921A7-53C7-8D92-F590-49FB557F89E8}"/>
                    </a:ext>
                  </a:extLst>
                </p:cNvPr>
                <p:cNvPicPr/>
                <p:nvPr/>
              </p:nvPicPr>
              <p:blipFill>
                <a:blip r:embed="rId57"/>
                <a:stretch>
                  <a:fillRect/>
                </a:stretch>
              </p:blipFill>
              <p:spPr>
                <a:xfrm>
                  <a:off x="2683785" y="5592515"/>
                  <a:ext cx="9828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4" name="Ink 53">
                  <a:extLst>
                    <a:ext uri="{FF2B5EF4-FFF2-40B4-BE49-F238E27FC236}">
                      <a16:creationId xmlns:a16="http://schemas.microsoft.com/office/drawing/2014/main" id="{DF0E4FBF-31D9-883E-1951-9D4416263D9C}"/>
                    </a:ext>
                  </a:extLst>
                </p14:cNvPr>
                <p14:cNvContentPartPr/>
                <p14:nvPr/>
              </p14:nvContentPartPr>
              <p14:xfrm>
                <a:off x="2824545" y="5596475"/>
                <a:ext cx="106200" cy="153000"/>
              </p14:xfrm>
            </p:contentPart>
          </mc:Choice>
          <mc:Fallback>
            <p:pic>
              <p:nvPicPr>
                <p:cNvPr id="54" name="Ink 53">
                  <a:extLst>
                    <a:ext uri="{FF2B5EF4-FFF2-40B4-BE49-F238E27FC236}">
                      <a16:creationId xmlns:a16="http://schemas.microsoft.com/office/drawing/2014/main" id="{DF0E4FBF-31D9-883E-1951-9D4416263D9C}"/>
                    </a:ext>
                  </a:extLst>
                </p:cNvPr>
                <p:cNvPicPr/>
                <p:nvPr/>
              </p:nvPicPr>
              <p:blipFill>
                <a:blip r:embed="rId59"/>
                <a:stretch>
                  <a:fillRect/>
                </a:stretch>
              </p:blipFill>
              <p:spPr>
                <a:xfrm>
                  <a:off x="2816985" y="5588915"/>
                  <a:ext cx="1213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5" name="Ink 54">
                  <a:extLst>
                    <a:ext uri="{FF2B5EF4-FFF2-40B4-BE49-F238E27FC236}">
                      <a16:creationId xmlns:a16="http://schemas.microsoft.com/office/drawing/2014/main" id="{85F06A63-A9F6-DCA3-B53E-29968EFA45B9}"/>
                    </a:ext>
                  </a:extLst>
                </p14:cNvPr>
                <p14:cNvContentPartPr/>
                <p14:nvPr/>
              </p14:nvContentPartPr>
              <p14:xfrm>
                <a:off x="2832465" y="5679275"/>
                <a:ext cx="70200" cy="10440"/>
              </p14:xfrm>
            </p:contentPart>
          </mc:Choice>
          <mc:Fallback>
            <p:pic>
              <p:nvPicPr>
                <p:cNvPr id="55" name="Ink 54">
                  <a:extLst>
                    <a:ext uri="{FF2B5EF4-FFF2-40B4-BE49-F238E27FC236}">
                      <a16:creationId xmlns:a16="http://schemas.microsoft.com/office/drawing/2014/main" id="{85F06A63-A9F6-DCA3-B53E-29968EFA45B9}"/>
                    </a:ext>
                  </a:extLst>
                </p:cNvPr>
                <p:cNvPicPr/>
                <p:nvPr/>
              </p:nvPicPr>
              <p:blipFill>
                <a:blip r:embed="rId61"/>
                <a:stretch>
                  <a:fillRect/>
                </a:stretch>
              </p:blipFill>
              <p:spPr>
                <a:xfrm>
                  <a:off x="2824905" y="5671715"/>
                  <a:ext cx="853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6" name="Ink 55">
                  <a:extLst>
                    <a:ext uri="{FF2B5EF4-FFF2-40B4-BE49-F238E27FC236}">
                      <a16:creationId xmlns:a16="http://schemas.microsoft.com/office/drawing/2014/main" id="{0A49CF69-75D9-62AC-8341-4403A6A92498}"/>
                    </a:ext>
                  </a:extLst>
                </p14:cNvPr>
                <p14:cNvContentPartPr/>
                <p14:nvPr/>
              </p14:nvContentPartPr>
              <p14:xfrm>
                <a:off x="2987625" y="5614475"/>
                <a:ext cx="13680" cy="113760"/>
              </p14:xfrm>
            </p:contentPart>
          </mc:Choice>
          <mc:Fallback>
            <p:pic>
              <p:nvPicPr>
                <p:cNvPr id="56" name="Ink 55">
                  <a:extLst>
                    <a:ext uri="{FF2B5EF4-FFF2-40B4-BE49-F238E27FC236}">
                      <a16:creationId xmlns:a16="http://schemas.microsoft.com/office/drawing/2014/main" id="{0A49CF69-75D9-62AC-8341-4403A6A92498}"/>
                    </a:ext>
                  </a:extLst>
                </p:cNvPr>
                <p:cNvPicPr/>
                <p:nvPr/>
              </p:nvPicPr>
              <p:blipFill>
                <a:blip r:embed="rId63"/>
                <a:stretch>
                  <a:fillRect/>
                </a:stretch>
              </p:blipFill>
              <p:spPr>
                <a:xfrm>
                  <a:off x="2980065" y="5606915"/>
                  <a:ext cx="288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7" name="Ink 56">
                  <a:extLst>
                    <a:ext uri="{FF2B5EF4-FFF2-40B4-BE49-F238E27FC236}">
                      <a16:creationId xmlns:a16="http://schemas.microsoft.com/office/drawing/2014/main" id="{D35BD101-BF71-9857-625C-71BBE24FFF03}"/>
                    </a:ext>
                  </a:extLst>
                </p14:cNvPr>
                <p14:cNvContentPartPr/>
                <p14:nvPr/>
              </p14:nvContentPartPr>
              <p14:xfrm>
                <a:off x="2991225" y="5606555"/>
                <a:ext cx="102960" cy="148320"/>
              </p14:xfrm>
            </p:contentPart>
          </mc:Choice>
          <mc:Fallback>
            <p:pic>
              <p:nvPicPr>
                <p:cNvPr id="57" name="Ink 56">
                  <a:extLst>
                    <a:ext uri="{FF2B5EF4-FFF2-40B4-BE49-F238E27FC236}">
                      <a16:creationId xmlns:a16="http://schemas.microsoft.com/office/drawing/2014/main" id="{D35BD101-BF71-9857-625C-71BBE24FFF03}"/>
                    </a:ext>
                  </a:extLst>
                </p:cNvPr>
                <p:cNvPicPr/>
                <p:nvPr/>
              </p:nvPicPr>
              <p:blipFill>
                <a:blip r:embed="rId65"/>
                <a:stretch>
                  <a:fillRect/>
                </a:stretch>
              </p:blipFill>
              <p:spPr>
                <a:xfrm>
                  <a:off x="2983665" y="5598995"/>
                  <a:ext cx="11808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8" name="Ink 57">
                  <a:extLst>
                    <a:ext uri="{FF2B5EF4-FFF2-40B4-BE49-F238E27FC236}">
                      <a16:creationId xmlns:a16="http://schemas.microsoft.com/office/drawing/2014/main" id="{5F0764C6-14C4-6001-4B17-60656217E3AF}"/>
                    </a:ext>
                  </a:extLst>
                </p14:cNvPr>
                <p14:cNvContentPartPr/>
                <p14:nvPr/>
              </p14:nvContentPartPr>
              <p14:xfrm>
                <a:off x="3143865" y="5609435"/>
                <a:ext cx="87120" cy="135360"/>
              </p14:xfrm>
            </p:contentPart>
          </mc:Choice>
          <mc:Fallback>
            <p:pic>
              <p:nvPicPr>
                <p:cNvPr id="58" name="Ink 57">
                  <a:extLst>
                    <a:ext uri="{FF2B5EF4-FFF2-40B4-BE49-F238E27FC236}">
                      <a16:creationId xmlns:a16="http://schemas.microsoft.com/office/drawing/2014/main" id="{5F0764C6-14C4-6001-4B17-60656217E3AF}"/>
                    </a:ext>
                  </a:extLst>
                </p:cNvPr>
                <p:cNvPicPr/>
                <p:nvPr/>
              </p:nvPicPr>
              <p:blipFill>
                <a:blip r:embed="rId67"/>
                <a:stretch>
                  <a:fillRect/>
                </a:stretch>
              </p:blipFill>
              <p:spPr>
                <a:xfrm>
                  <a:off x="3136305" y="5601875"/>
                  <a:ext cx="1022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0" name="Ink 59">
                  <a:extLst>
                    <a:ext uri="{FF2B5EF4-FFF2-40B4-BE49-F238E27FC236}">
                      <a16:creationId xmlns:a16="http://schemas.microsoft.com/office/drawing/2014/main" id="{9781A63C-E2F8-DADD-D5A8-BCBA962A85E7}"/>
                    </a:ext>
                  </a:extLst>
                </p14:cNvPr>
                <p14:cNvContentPartPr/>
                <p14:nvPr/>
              </p14:nvContentPartPr>
              <p14:xfrm>
                <a:off x="2687745" y="5716715"/>
                <a:ext cx="27360" cy="36000"/>
              </p14:xfrm>
            </p:contentPart>
          </mc:Choice>
          <mc:Fallback>
            <p:pic>
              <p:nvPicPr>
                <p:cNvPr id="60" name="Ink 59">
                  <a:extLst>
                    <a:ext uri="{FF2B5EF4-FFF2-40B4-BE49-F238E27FC236}">
                      <a16:creationId xmlns:a16="http://schemas.microsoft.com/office/drawing/2014/main" id="{9781A63C-E2F8-DADD-D5A8-BCBA962A85E7}"/>
                    </a:ext>
                  </a:extLst>
                </p:cNvPr>
                <p:cNvPicPr/>
                <p:nvPr/>
              </p:nvPicPr>
              <p:blipFill>
                <a:blip r:embed="rId69"/>
                <a:stretch>
                  <a:fillRect/>
                </a:stretch>
              </p:blipFill>
              <p:spPr>
                <a:xfrm>
                  <a:off x="2680185" y="5709155"/>
                  <a:ext cx="424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2" name="Ink 61">
                  <a:extLst>
                    <a:ext uri="{FF2B5EF4-FFF2-40B4-BE49-F238E27FC236}">
                      <a16:creationId xmlns:a16="http://schemas.microsoft.com/office/drawing/2014/main" id="{50D5D897-1FAB-5A28-83CD-D8E38271BF37}"/>
                    </a:ext>
                  </a:extLst>
                </p14:cNvPr>
                <p14:cNvContentPartPr/>
                <p14:nvPr/>
              </p14:nvContentPartPr>
              <p14:xfrm>
                <a:off x="2837505" y="5672075"/>
                <a:ext cx="54000" cy="15480"/>
              </p14:xfrm>
            </p:contentPart>
          </mc:Choice>
          <mc:Fallback>
            <p:pic>
              <p:nvPicPr>
                <p:cNvPr id="62" name="Ink 61">
                  <a:extLst>
                    <a:ext uri="{FF2B5EF4-FFF2-40B4-BE49-F238E27FC236}">
                      <a16:creationId xmlns:a16="http://schemas.microsoft.com/office/drawing/2014/main" id="{50D5D897-1FAB-5A28-83CD-D8E38271BF37}"/>
                    </a:ext>
                  </a:extLst>
                </p:cNvPr>
                <p:cNvPicPr/>
                <p:nvPr/>
              </p:nvPicPr>
              <p:blipFill>
                <a:blip r:embed="rId71"/>
                <a:stretch>
                  <a:fillRect/>
                </a:stretch>
              </p:blipFill>
              <p:spPr>
                <a:xfrm>
                  <a:off x="2829945" y="5664515"/>
                  <a:ext cx="687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4" name="Ink 63">
                  <a:extLst>
                    <a:ext uri="{FF2B5EF4-FFF2-40B4-BE49-F238E27FC236}">
                      <a16:creationId xmlns:a16="http://schemas.microsoft.com/office/drawing/2014/main" id="{AD6949FB-0142-F21F-F825-573A61C9A20F}"/>
                    </a:ext>
                  </a:extLst>
                </p14:cNvPr>
                <p14:cNvContentPartPr/>
                <p14:nvPr/>
              </p14:nvContentPartPr>
              <p14:xfrm>
                <a:off x="2888625" y="5721755"/>
                <a:ext cx="34560" cy="28800"/>
              </p14:xfrm>
            </p:contentPart>
          </mc:Choice>
          <mc:Fallback>
            <p:pic>
              <p:nvPicPr>
                <p:cNvPr id="64" name="Ink 63">
                  <a:extLst>
                    <a:ext uri="{FF2B5EF4-FFF2-40B4-BE49-F238E27FC236}">
                      <a16:creationId xmlns:a16="http://schemas.microsoft.com/office/drawing/2014/main" id="{AD6949FB-0142-F21F-F825-573A61C9A20F}"/>
                    </a:ext>
                  </a:extLst>
                </p:cNvPr>
                <p:cNvPicPr/>
                <p:nvPr/>
              </p:nvPicPr>
              <p:blipFill>
                <a:blip r:embed="rId73"/>
                <a:stretch>
                  <a:fillRect/>
                </a:stretch>
              </p:blipFill>
              <p:spPr>
                <a:xfrm>
                  <a:off x="2881065" y="5714195"/>
                  <a:ext cx="49680" cy="43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4">
            <p14:nvContentPartPr>
              <p14:cNvPr id="66" name="Ink 65">
                <a:extLst>
                  <a:ext uri="{FF2B5EF4-FFF2-40B4-BE49-F238E27FC236}">
                    <a16:creationId xmlns:a16="http://schemas.microsoft.com/office/drawing/2014/main" id="{27B3F1E7-CFD6-8276-7C3B-C18DC478799C}"/>
                  </a:ext>
                </a:extLst>
              </p14:cNvPr>
              <p14:cNvContentPartPr/>
              <p14:nvPr/>
            </p14:nvContentPartPr>
            <p14:xfrm>
              <a:off x="3071393" y="5035511"/>
              <a:ext cx="83160" cy="126000"/>
            </p14:xfrm>
          </p:contentPart>
        </mc:Choice>
        <mc:Fallback>
          <p:pic>
            <p:nvPicPr>
              <p:cNvPr id="66" name="Ink 65">
                <a:extLst>
                  <a:ext uri="{FF2B5EF4-FFF2-40B4-BE49-F238E27FC236}">
                    <a16:creationId xmlns:a16="http://schemas.microsoft.com/office/drawing/2014/main" id="{27B3F1E7-CFD6-8276-7C3B-C18DC478799C}"/>
                  </a:ext>
                </a:extLst>
              </p:cNvPr>
              <p:cNvPicPr/>
              <p:nvPr/>
            </p:nvPicPr>
            <p:blipFill>
              <a:blip r:embed="rId75"/>
              <a:stretch>
                <a:fillRect/>
              </a:stretch>
            </p:blipFill>
            <p:spPr>
              <a:xfrm>
                <a:off x="3063833" y="5027951"/>
                <a:ext cx="98280" cy="141120"/>
              </a:xfrm>
              <a:prstGeom prst="rect">
                <a:avLst/>
              </a:prstGeom>
            </p:spPr>
          </p:pic>
        </mc:Fallback>
      </mc:AlternateContent>
      <p:pic>
        <p:nvPicPr>
          <p:cNvPr id="67" name="Picture 66">
            <a:extLst>
              <a:ext uri="{FF2B5EF4-FFF2-40B4-BE49-F238E27FC236}">
                <a16:creationId xmlns:a16="http://schemas.microsoft.com/office/drawing/2014/main" id="{315566FE-EA99-F440-6FF1-5B0D0ED5A524}"/>
              </a:ext>
            </a:extLst>
          </p:cNvPr>
          <p:cNvPicPr>
            <a:picLocks noChangeAspect="1"/>
          </p:cNvPicPr>
          <p:nvPr/>
        </p:nvPicPr>
        <p:blipFill>
          <a:blip r:embed="rId76"/>
          <a:stretch>
            <a:fillRect/>
          </a:stretch>
        </p:blipFill>
        <p:spPr>
          <a:xfrm>
            <a:off x="10219243" y="1724417"/>
            <a:ext cx="1470805" cy="673474"/>
          </a:xfrm>
          <a:prstGeom prst="rect">
            <a:avLst/>
          </a:prstGeom>
        </p:spPr>
      </p:pic>
      <p:pic>
        <p:nvPicPr>
          <p:cNvPr id="68" name="Picture 67">
            <a:extLst>
              <a:ext uri="{FF2B5EF4-FFF2-40B4-BE49-F238E27FC236}">
                <a16:creationId xmlns:a16="http://schemas.microsoft.com/office/drawing/2014/main" id="{80B0B2C5-5B8A-CAEE-9408-EB3E40F07ED0}"/>
              </a:ext>
            </a:extLst>
          </p:cNvPr>
          <p:cNvPicPr>
            <a:picLocks noChangeAspect="1"/>
          </p:cNvPicPr>
          <p:nvPr/>
        </p:nvPicPr>
        <p:blipFill>
          <a:blip r:embed="rId76"/>
          <a:stretch>
            <a:fillRect/>
          </a:stretch>
        </p:blipFill>
        <p:spPr>
          <a:xfrm>
            <a:off x="10219243" y="2968784"/>
            <a:ext cx="1470805" cy="673474"/>
          </a:xfrm>
          <a:prstGeom prst="rect">
            <a:avLst/>
          </a:prstGeom>
        </p:spPr>
      </p:pic>
      <p:pic>
        <p:nvPicPr>
          <p:cNvPr id="69" name="Picture 68">
            <a:extLst>
              <a:ext uri="{FF2B5EF4-FFF2-40B4-BE49-F238E27FC236}">
                <a16:creationId xmlns:a16="http://schemas.microsoft.com/office/drawing/2014/main" id="{F6D05937-8D14-3F61-A8E4-8BA249CE12EE}"/>
              </a:ext>
            </a:extLst>
          </p:cNvPr>
          <p:cNvPicPr>
            <a:picLocks noChangeAspect="1"/>
          </p:cNvPicPr>
          <p:nvPr/>
        </p:nvPicPr>
        <p:blipFill>
          <a:blip r:embed="rId77"/>
          <a:stretch>
            <a:fillRect/>
          </a:stretch>
        </p:blipFill>
        <p:spPr>
          <a:xfrm>
            <a:off x="10229607" y="4085475"/>
            <a:ext cx="1422564" cy="1109600"/>
          </a:xfrm>
          <a:prstGeom prst="rect">
            <a:avLst/>
          </a:prstGeom>
        </p:spPr>
      </p:pic>
      <p:sp>
        <p:nvSpPr>
          <p:cNvPr id="71" name="TextBox 70">
            <a:extLst>
              <a:ext uri="{FF2B5EF4-FFF2-40B4-BE49-F238E27FC236}">
                <a16:creationId xmlns:a16="http://schemas.microsoft.com/office/drawing/2014/main" id="{0B19E62A-5454-9FAE-33B8-E4922D400C9E}"/>
              </a:ext>
            </a:extLst>
          </p:cNvPr>
          <p:cNvSpPr txBox="1"/>
          <p:nvPr/>
        </p:nvSpPr>
        <p:spPr>
          <a:xfrm>
            <a:off x="4267200" y="2274780"/>
            <a:ext cx="482600" cy="246221"/>
          </a:xfrm>
          <a:prstGeom prst="rect">
            <a:avLst/>
          </a:prstGeom>
          <a:noFill/>
        </p:spPr>
        <p:txBody>
          <a:bodyPr wrap="square" rtlCol="0">
            <a:spAutoFit/>
          </a:bodyPr>
          <a:lstStyle/>
          <a:p>
            <a:r>
              <a:rPr lang="en-US" sz="1000" dirty="0"/>
              <a:t>4959</a:t>
            </a:r>
          </a:p>
        </p:txBody>
      </p:sp>
      <p:sp>
        <p:nvSpPr>
          <p:cNvPr id="72" name="TextBox 71">
            <a:extLst>
              <a:ext uri="{FF2B5EF4-FFF2-40B4-BE49-F238E27FC236}">
                <a16:creationId xmlns:a16="http://schemas.microsoft.com/office/drawing/2014/main" id="{5D2CE604-ED96-A519-D60F-FAD86BC06D79}"/>
              </a:ext>
            </a:extLst>
          </p:cNvPr>
          <p:cNvSpPr txBox="1"/>
          <p:nvPr/>
        </p:nvSpPr>
        <p:spPr>
          <a:xfrm>
            <a:off x="2075605" y="4089758"/>
            <a:ext cx="482600" cy="246221"/>
          </a:xfrm>
          <a:prstGeom prst="rect">
            <a:avLst/>
          </a:prstGeom>
          <a:noFill/>
        </p:spPr>
        <p:txBody>
          <a:bodyPr wrap="square" rtlCol="0">
            <a:spAutoFit/>
          </a:bodyPr>
          <a:lstStyle/>
          <a:p>
            <a:r>
              <a:rPr lang="en-US" sz="1000" dirty="0"/>
              <a:t>180</a:t>
            </a:r>
          </a:p>
        </p:txBody>
      </p:sp>
      <p:sp>
        <p:nvSpPr>
          <p:cNvPr id="73" name="TextBox 72">
            <a:extLst>
              <a:ext uri="{FF2B5EF4-FFF2-40B4-BE49-F238E27FC236}">
                <a16:creationId xmlns:a16="http://schemas.microsoft.com/office/drawing/2014/main" id="{0ACF0821-E5C2-95D0-8CC4-A3F544265A18}"/>
              </a:ext>
            </a:extLst>
          </p:cNvPr>
          <p:cNvSpPr txBox="1"/>
          <p:nvPr/>
        </p:nvSpPr>
        <p:spPr>
          <a:xfrm>
            <a:off x="4267200" y="4089758"/>
            <a:ext cx="482600" cy="246221"/>
          </a:xfrm>
          <a:prstGeom prst="rect">
            <a:avLst/>
          </a:prstGeom>
          <a:noFill/>
        </p:spPr>
        <p:txBody>
          <a:bodyPr wrap="square" rtlCol="0">
            <a:spAutoFit/>
          </a:bodyPr>
          <a:lstStyle/>
          <a:p>
            <a:r>
              <a:rPr lang="en-US" sz="1000" dirty="0"/>
              <a:t>4779</a:t>
            </a:r>
          </a:p>
        </p:txBody>
      </p:sp>
      <p:sp>
        <p:nvSpPr>
          <p:cNvPr id="76" name="TextBox 75">
            <a:extLst>
              <a:ext uri="{FF2B5EF4-FFF2-40B4-BE49-F238E27FC236}">
                <a16:creationId xmlns:a16="http://schemas.microsoft.com/office/drawing/2014/main" id="{7A4F0987-3516-AF02-077A-76088F7F8CC4}"/>
              </a:ext>
            </a:extLst>
          </p:cNvPr>
          <p:cNvSpPr txBox="1"/>
          <p:nvPr/>
        </p:nvSpPr>
        <p:spPr>
          <a:xfrm>
            <a:off x="3252979" y="4975400"/>
            <a:ext cx="482600" cy="246221"/>
          </a:xfrm>
          <a:prstGeom prst="rect">
            <a:avLst/>
          </a:prstGeom>
          <a:noFill/>
        </p:spPr>
        <p:txBody>
          <a:bodyPr wrap="square" rtlCol="0">
            <a:spAutoFit/>
          </a:bodyPr>
          <a:lstStyle/>
          <a:p>
            <a:r>
              <a:rPr lang="en-US" sz="1000" dirty="0"/>
              <a:t>131</a:t>
            </a:r>
          </a:p>
        </p:txBody>
      </p:sp>
      <p:sp>
        <p:nvSpPr>
          <p:cNvPr id="77" name="TextBox 76">
            <a:extLst>
              <a:ext uri="{FF2B5EF4-FFF2-40B4-BE49-F238E27FC236}">
                <a16:creationId xmlns:a16="http://schemas.microsoft.com/office/drawing/2014/main" id="{26275FD2-8F2D-4206-D3CB-882EE373962E}"/>
              </a:ext>
            </a:extLst>
          </p:cNvPr>
          <p:cNvSpPr txBox="1"/>
          <p:nvPr/>
        </p:nvSpPr>
        <p:spPr>
          <a:xfrm>
            <a:off x="3302504" y="5569304"/>
            <a:ext cx="482600" cy="246221"/>
          </a:xfrm>
          <a:prstGeom prst="rect">
            <a:avLst/>
          </a:prstGeom>
          <a:noFill/>
        </p:spPr>
        <p:txBody>
          <a:bodyPr wrap="square" rtlCol="0">
            <a:spAutoFit/>
          </a:bodyPr>
          <a:lstStyle/>
          <a:p>
            <a:r>
              <a:rPr lang="en-US" sz="1000" dirty="0"/>
              <a:t>33</a:t>
            </a:r>
          </a:p>
        </p:txBody>
      </p:sp>
    </p:spTree>
    <p:extLst>
      <p:ext uri="{BB962C8B-B14F-4D97-AF65-F5344CB8AC3E}">
        <p14:creationId xmlns:p14="http://schemas.microsoft.com/office/powerpoint/2010/main" val="1396320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DC744C-B949-C874-BFCC-5A65D7BF5E72}"/>
              </a:ext>
            </a:extLst>
          </p:cNvPr>
          <p:cNvSpPr>
            <a:spLocks noGrp="1"/>
          </p:cNvSpPr>
          <p:nvPr>
            <p:ph idx="1"/>
          </p:nvPr>
        </p:nvSpPr>
        <p:spPr>
          <a:xfrm>
            <a:off x="838200" y="1825624"/>
            <a:ext cx="10515600" cy="4549775"/>
          </a:xfrm>
        </p:spPr>
        <p:txBody>
          <a:bodyPr>
            <a:normAutofit fontScale="92500" lnSpcReduction="10000"/>
          </a:bodyPr>
          <a:lstStyle/>
          <a:p>
            <a:r>
              <a:rPr lang="en-US" dirty="0"/>
              <a:t>A higher percentage of</a:t>
            </a:r>
          </a:p>
          <a:p>
            <a:pPr marL="0" indent="0">
              <a:buNone/>
            </a:pPr>
            <a:r>
              <a:rPr lang="en-US" dirty="0"/>
              <a:t>Masers have coronal</a:t>
            </a:r>
          </a:p>
          <a:p>
            <a:pPr marL="0" indent="0">
              <a:buNone/>
            </a:pPr>
            <a:r>
              <a:rPr lang="en-US" dirty="0"/>
              <a:t>Lines (so are AGN) than</a:t>
            </a:r>
          </a:p>
          <a:p>
            <a:pPr marL="0" indent="0">
              <a:buNone/>
            </a:pPr>
            <a:r>
              <a:rPr lang="en-US" dirty="0"/>
              <a:t>non-masers.</a:t>
            </a:r>
          </a:p>
          <a:p>
            <a:r>
              <a:rPr lang="en-US" dirty="0"/>
              <a:t>Physical Properties</a:t>
            </a:r>
          </a:p>
          <a:p>
            <a:pPr marL="0" indent="0">
              <a:buNone/>
            </a:pPr>
            <a:r>
              <a:rPr lang="en-US" dirty="0"/>
              <a:t>associated with </a:t>
            </a:r>
          </a:p>
          <a:p>
            <a:pPr marL="0" indent="0">
              <a:buNone/>
            </a:pPr>
            <a:r>
              <a:rPr lang="en-US" dirty="0"/>
              <a:t>coronal Lines:</a:t>
            </a:r>
          </a:p>
          <a:p>
            <a:pPr marL="0" indent="0">
              <a:buNone/>
            </a:pPr>
            <a:r>
              <a:rPr lang="en-US" dirty="0"/>
              <a:t>Ionization Potential (IP)</a:t>
            </a:r>
          </a:p>
          <a:p>
            <a:pPr marL="0" indent="0">
              <a:buNone/>
            </a:pPr>
            <a:r>
              <a:rPr lang="en-US" dirty="0"/>
              <a:t>And Critical Density</a:t>
            </a:r>
          </a:p>
          <a:p>
            <a:pPr marL="0" indent="0">
              <a:buNone/>
            </a:pPr>
            <a:r>
              <a:rPr lang="en-US" dirty="0"/>
              <a:t>(</a:t>
            </a:r>
            <a:r>
              <a:rPr lang="en-US" dirty="0" err="1"/>
              <a:t>n_e</a:t>
            </a:r>
            <a:r>
              <a:rPr lang="en-US" dirty="0"/>
              <a:t>)</a:t>
            </a:r>
          </a:p>
          <a:p>
            <a:pPr marL="0" indent="0">
              <a:buNone/>
            </a:pPr>
            <a:endParaRPr lang="en-US" dirty="0"/>
          </a:p>
          <a:p>
            <a:endParaRPr lang="en-US" dirty="0"/>
          </a:p>
        </p:txBody>
      </p:sp>
      <p:pic>
        <p:nvPicPr>
          <p:cNvPr id="4" name="Picture 3">
            <a:extLst>
              <a:ext uri="{FF2B5EF4-FFF2-40B4-BE49-F238E27FC236}">
                <a16:creationId xmlns:a16="http://schemas.microsoft.com/office/drawing/2014/main" id="{0386E9A0-BC4B-6A9F-944A-8B0AF7DB7E3A}"/>
              </a:ext>
            </a:extLst>
          </p:cNvPr>
          <p:cNvPicPr>
            <a:picLocks noChangeAspect="1"/>
          </p:cNvPicPr>
          <p:nvPr/>
        </p:nvPicPr>
        <p:blipFill>
          <a:blip r:embed="rId2"/>
          <a:stretch>
            <a:fillRect/>
          </a:stretch>
        </p:blipFill>
        <p:spPr>
          <a:xfrm>
            <a:off x="5207000" y="1102088"/>
            <a:ext cx="6985000" cy="3060700"/>
          </a:xfrm>
          <a:prstGeom prst="rect">
            <a:avLst/>
          </a:prstGeom>
        </p:spPr>
      </p:pic>
      <p:pic>
        <p:nvPicPr>
          <p:cNvPr id="5" name="Picture 4">
            <a:extLst>
              <a:ext uri="{FF2B5EF4-FFF2-40B4-BE49-F238E27FC236}">
                <a16:creationId xmlns:a16="http://schemas.microsoft.com/office/drawing/2014/main" id="{70F41C93-5892-870E-67E8-B891969691E8}"/>
              </a:ext>
            </a:extLst>
          </p:cNvPr>
          <p:cNvPicPr>
            <a:picLocks noChangeAspect="1"/>
          </p:cNvPicPr>
          <p:nvPr/>
        </p:nvPicPr>
        <p:blipFill>
          <a:blip r:embed="rId3"/>
          <a:stretch>
            <a:fillRect/>
          </a:stretch>
        </p:blipFill>
        <p:spPr>
          <a:xfrm>
            <a:off x="4338459" y="4162788"/>
            <a:ext cx="3759708" cy="2578649"/>
          </a:xfrm>
          <a:prstGeom prst="rect">
            <a:avLst/>
          </a:prstGeom>
        </p:spPr>
      </p:pic>
      <p:pic>
        <p:nvPicPr>
          <p:cNvPr id="6" name="Picture 5">
            <a:extLst>
              <a:ext uri="{FF2B5EF4-FFF2-40B4-BE49-F238E27FC236}">
                <a16:creationId xmlns:a16="http://schemas.microsoft.com/office/drawing/2014/main" id="{7EEB7A76-4710-57FC-DC6F-500604E2BE6C}"/>
              </a:ext>
            </a:extLst>
          </p:cNvPr>
          <p:cNvPicPr>
            <a:picLocks noChangeAspect="1"/>
          </p:cNvPicPr>
          <p:nvPr/>
        </p:nvPicPr>
        <p:blipFill>
          <a:blip r:embed="rId4"/>
          <a:stretch>
            <a:fillRect/>
          </a:stretch>
        </p:blipFill>
        <p:spPr>
          <a:xfrm>
            <a:off x="8098167" y="4162788"/>
            <a:ext cx="3589759" cy="2462086"/>
          </a:xfrm>
          <a:prstGeom prst="rect">
            <a:avLst/>
          </a:prstGeom>
        </p:spPr>
      </p:pic>
      <p:sp>
        <p:nvSpPr>
          <p:cNvPr id="2" name="Title 1">
            <a:extLst>
              <a:ext uri="{FF2B5EF4-FFF2-40B4-BE49-F238E27FC236}">
                <a16:creationId xmlns:a16="http://schemas.microsoft.com/office/drawing/2014/main" id="{CBBBFB94-9F3A-F464-07C2-427160953B43}"/>
              </a:ext>
            </a:extLst>
          </p:cNvPr>
          <p:cNvSpPr>
            <a:spLocks noGrp="1"/>
          </p:cNvSpPr>
          <p:nvPr>
            <p:ph type="title"/>
          </p:nvPr>
        </p:nvSpPr>
        <p:spPr/>
        <p:txBody>
          <a:bodyPr/>
          <a:lstStyle/>
          <a:p>
            <a:r>
              <a:rPr lang="en-US" dirty="0">
                <a:solidFill>
                  <a:schemeClr val="accent2"/>
                </a:solidFill>
              </a:rPr>
              <a:t>Masers</a:t>
            </a:r>
            <a:r>
              <a:rPr lang="en-US" dirty="0">
                <a:solidFill>
                  <a:schemeClr val="accent1"/>
                </a:solidFill>
              </a:rPr>
              <a:t> VS Coronal Line AGN</a:t>
            </a:r>
          </a:p>
        </p:txBody>
      </p:sp>
    </p:spTree>
    <p:extLst>
      <p:ext uri="{BB962C8B-B14F-4D97-AF65-F5344CB8AC3E}">
        <p14:creationId xmlns:p14="http://schemas.microsoft.com/office/powerpoint/2010/main" val="2776203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7A34D-ED69-42D7-CECC-1639CA3D99C5}"/>
              </a:ext>
            </a:extLst>
          </p:cNvPr>
          <p:cNvSpPr>
            <a:spLocks noGrp="1"/>
          </p:cNvSpPr>
          <p:nvPr>
            <p:ph type="title"/>
          </p:nvPr>
        </p:nvSpPr>
        <p:spPr/>
        <p:txBody>
          <a:bodyPr/>
          <a:lstStyle/>
          <a:p>
            <a:r>
              <a:rPr lang="en-US" dirty="0">
                <a:solidFill>
                  <a:schemeClr val="accent2"/>
                </a:solidFill>
              </a:rPr>
              <a:t>Masers</a:t>
            </a:r>
            <a:r>
              <a:rPr lang="en-US" dirty="0">
                <a:solidFill>
                  <a:schemeClr val="accent6"/>
                </a:solidFill>
              </a:rPr>
              <a:t> VS Optical Line AGN</a:t>
            </a:r>
          </a:p>
        </p:txBody>
      </p:sp>
      <p:pic>
        <p:nvPicPr>
          <p:cNvPr id="4" name="Picture 3">
            <a:extLst>
              <a:ext uri="{FF2B5EF4-FFF2-40B4-BE49-F238E27FC236}">
                <a16:creationId xmlns:a16="http://schemas.microsoft.com/office/drawing/2014/main" id="{E0B71B5F-BE7D-5B24-CCEA-9C28CBD20E50}"/>
              </a:ext>
            </a:extLst>
          </p:cNvPr>
          <p:cNvPicPr>
            <a:picLocks noChangeAspect="1"/>
          </p:cNvPicPr>
          <p:nvPr/>
        </p:nvPicPr>
        <p:blipFill>
          <a:blip r:embed="rId3"/>
          <a:stretch>
            <a:fillRect/>
          </a:stretch>
        </p:blipFill>
        <p:spPr>
          <a:xfrm>
            <a:off x="582168" y="3812731"/>
            <a:ext cx="8078714" cy="2652712"/>
          </a:xfrm>
          <a:prstGeom prst="rect">
            <a:avLst/>
          </a:prstGeom>
        </p:spPr>
      </p:pic>
      <p:pic>
        <p:nvPicPr>
          <p:cNvPr id="7" name="Picture 6">
            <a:extLst>
              <a:ext uri="{FF2B5EF4-FFF2-40B4-BE49-F238E27FC236}">
                <a16:creationId xmlns:a16="http://schemas.microsoft.com/office/drawing/2014/main" id="{6D2321C4-64DB-1775-4C33-7E4A47D055B1}"/>
              </a:ext>
            </a:extLst>
          </p:cNvPr>
          <p:cNvPicPr>
            <a:picLocks noChangeAspect="1"/>
          </p:cNvPicPr>
          <p:nvPr/>
        </p:nvPicPr>
        <p:blipFill>
          <a:blip r:embed="rId4"/>
          <a:stretch>
            <a:fillRect/>
          </a:stretch>
        </p:blipFill>
        <p:spPr>
          <a:xfrm>
            <a:off x="8841740" y="146086"/>
            <a:ext cx="3173476" cy="6319357"/>
          </a:xfrm>
          <a:prstGeom prst="rect">
            <a:avLst/>
          </a:prstGeom>
        </p:spPr>
      </p:pic>
      <p:sp>
        <p:nvSpPr>
          <p:cNvPr id="10" name="Content Placeholder 2">
            <a:extLst>
              <a:ext uri="{FF2B5EF4-FFF2-40B4-BE49-F238E27FC236}">
                <a16:creationId xmlns:a16="http://schemas.microsoft.com/office/drawing/2014/main" id="{5A646BDF-8B5D-69DA-7250-B3C5056A7F9D}"/>
              </a:ext>
            </a:extLst>
          </p:cNvPr>
          <p:cNvSpPr>
            <a:spLocks noGrp="1"/>
          </p:cNvSpPr>
          <p:nvPr>
            <p:ph idx="1"/>
          </p:nvPr>
        </p:nvSpPr>
        <p:spPr>
          <a:xfrm>
            <a:off x="838200" y="1825625"/>
            <a:ext cx="7822682" cy="1987106"/>
          </a:xfrm>
        </p:spPr>
        <p:txBody>
          <a:bodyPr/>
          <a:lstStyle/>
          <a:p>
            <a:r>
              <a:rPr lang="en-US" dirty="0"/>
              <a:t>Masers are concentrated in the </a:t>
            </a:r>
            <a:r>
              <a:rPr lang="en-US" dirty="0" err="1"/>
              <a:t>Seyfert</a:t>
            </a:r>
            <a:r>
              <a:rPr lang="en-US" dirty="0"/>
              <a:t> AGN area.</a:t>
            </a:r>
          </a:p>
          <a:p>
            <a:r>
              <a:rPr lang="en-US" dirty="0"/>
              <a:t>Disk Masers are almost exclusively </a:t>
            </a:r>
            <a:r>
              <a:rPr lang="en-US" dirty="0" err="1"/>
              <a:t>Seyfert</a:t>
            </a:r>
            <a:r>
              <a:rPr lang="en-US" dirty="0"/>
              <a:t> AGNs</a:t>
            </a:r>
          </a:p>
          <a:p>
            <a:endParaRPr lang="en-US" dirty="0"/>
          </a:p>
        </p:txBody>
      </p:sp>
      <p:sp>
        <p:nvSpPr>
          <p:cNvPr id="11" name="TextBox 10">
            <a:extLst>
              <a:ext uri="{FF2B5EF4-FFF2-40B4-BE49-F238E27FC236}">
                <a16:creationId xmlns:a16="http://schemas.microsoft.com/office/drawing/2014/main" id="{F7BFA604-A02E-B1C2-0DC1-71CBF832A838}"/>
              </a:ext>
            </a:extLst>
          </p:cNvPr>
          <p:cNvSpPr txBox="1"/>
          <p:nvPr/>
        </p:nvSpPr>
        <p:spPr>
          <a:xfrm>
            <a:off x="1064871" y="4977114"/>
            <a:ext cx="717630" cy="200055"/>
          </a:xfrm>
          <a:prstGeom prst="rect">
            <a:avLst/>
          </a:prstGeom>
          <a:noFill/>
        </p:spPr>
        <p:txBody>
          <a:bodyPr wrap="square" rtlCol="0">
            <a:spAutoFit/>
          </a:bodyPr>
          <a:lstStyle/>
          <a:p>
            <a:r>
              <a:rPr lang="en-US" sz="700" dirty="0"/>
              <a:t>Star-Forming</a:t>
            </a:r>
          </a:p>
        </p:txBody>
      </p:sp>
      <p:sp>
        <p:nvSpPr>
          <p:cNvPr id="12" name="TextBox 11">
            <a:extLst>
              <a:ext uri="{FF2B5EF4-FFF2-40B4-BE49-F238E27FC236}">
                <a16:creationId xmlns:a16="http://schemas.microsoft.com/office/drawing/2014/main" id="{1CAB6475-7E3B-6470-DD4D-EEB41CCC11D4}"/>
              </a:ext>
            </a:extLst>
          </p:cNvPr>
          <p:cNvSpPr txBox="1"/>
          <p:nvPr/>
        </p:nvSpPr>
        <p:spPr>
          <a:xfrm>
            <a:off x="3763525" y="4877086"/>
            <a:ext cx="717630" cy="200055"/>
          </a:xfrm>
          <a:prstGeom prst="rect">
            <a:avLst/>
          </a:prstGeom>
          <a:noFill/>
        </p:spPr>
        <p:txBody>
          <a:bodyPr wrap="square" rtlCol="0">
            <a:spAutoFit/>
          </a:bodyPr>
          <a:lstStyle/>
          <a:p>
            <a:r>
              <a:rPr lang="en-US" sz="700" dirty="0"/>
              <a:t>Star-Forming</a:t>
            </a:r>
          </a:p>
        </p:txBody>
      </p:sp>
      <p:sp>
        <p:nvSpPr>
          <p:cNvPr id="13" name="TextBox 12">
            <a:extLst>
              <a:ext uri="{FF2B5EF4-FFF2-40B4-BE49-F238E27FC236}">
                <a16:creationId xmlns:a16="http://schemas.microsoft.com/office/drawing/2014/main" id="{DC8F0ED9-0159-8479-BDE8-1F760F093BD8}"/>
              </a:ext>
            </a:extLst>
          </p:cNvPr>
          <p:cNvSpPr txBox="1"/>
          <p:nvPr/>
        </p:nvSpPr>
        <p:spPr>
          <a:xfrm>
            <a:off x="6258501" y="4777058"/>
            <a:ext cx="717630" cy="200055"/>
          </a:xfrm>
          <a:prstGeom prst="rect">
            <a:avLst/>
          </a:prstGeom>
          <a:noFill/>
        </p:spPr>
        <p:txBody>
          <a:bodyPr wrap="square" rtlCol="0">
            <a:spAutoFit/>
          </a:bodyPr>
          <a:lstStyle/>
          <a:p>
            <a:r>
              <a:rPr lang="en-US" sz="700" dirty="0"/>
              <a:t>Star-Forming</a:t>
            </a:r>
          </a:p>
        </p:txBody>
      </p:sp>
      <p:sp>
        <p:nvSpPr>
          <p:cNvPr id="14" name="TextBox 13">
            <a:extLst>
              <a:ext uri="{FF2B5EF4-FFF2-40B4-BE49-F238E27FC236}">
                <a16:creationId xmlns:a16="http://schemas.microsoft.com/office/drawing/2014/main" id="{B84DC6D2-DA20-33EC-E10B-D49C4E5158DB}"/>
              </a:ext>
            </a:extLst>
          </p:cNvPr>
          <p:cNvSpPr txBox="1"/>
          <p:nvPr/>
        </p:nvSpPr>
        <p:spPr>
          <a:xfrm>
            <a:off x="1518212" y="4006314"/>
            <a:ext cx="717630" cy="200055"/>
          </a:xfrm>
          <a:prstGeom prst="rect">
            <a:avLst/>
          </a:prstGeom>
          <a:noFill/>
        </p:spPr>
        <p:txBody>
          <a:bodyPr wrap="square" rtlCol="0">
            <a:spAutoFit/>
          </a:bodyPr>
          <a:lstStyle/>
          <a:p>
            <a:r>
              <a:rPr lang="en-US" sz="700" dirty="0"/>
              <a:t>AGN</a:t>
            </a:r>
          </a:p>
        </p:txBody>
      </p:sp>
      <p:sp>
        <p:nvSpPr>
          <p:cNvPr id="15" name="TextBox 14">
            <a:extLst>
              <a:ext uri="{FF2B5EF4-FFF2-40B4-BE49-F238E27FC236}">
                <a16:creationId xmlns:a16="http://schemas.microsoft.com/office/drawing/2014/main" id="{D48481AA-6817-C33A-3C37-80F878EE9A95}"/>
              </a:ext>
            </a:extLst>
          </p:cNvPr>
          <p:cNvSpPr txBox="1"/>
          <p:nvPr/>
        </p:nvSpPr>
        <p:spPr>
          <a:xfrm>
            <a:off x="3903895" y="3966391"/>
            <a:ext cx="717630" cy="200055"/>
          </a:xfrm>
          <a:prstGeom prst="rect">
            <a:avLst/>
          </a:prstGeom>
          <a:noFill/>
        </p:spPr>
        <p:txBody>
          <a:bodyPr wrap="square" rtlCol="0">
            <a:spAutoFit/>
          </a:bodyPr>
          <a:lstStyle/>
          <a:p>
            <a:r>
              <a:rPr lang="en-US" sz="700" dirty="0" err="1"/>
              <a:t>Seyfert</a:t>
            </a:r>
            <a:r>
              <a:rPr lang="en-US" sz="700" dirty="0"/>
              <a:t> AGN</a:t>
            </a:r>
          </a:p>
        </p:txBody>
      </p:sp>
      <p:sp>
        <p:nvSpPr>
          <p:cNvPr id="16" name="TextBox 15">
            <a:extLst>
              <a:ext uri="{FF2B5EF4-FFF2-40B4-BE49-F238E27FC236}">
                <a16:creationId xmlns:a16="http://schemas.microsoft.com/office/drawing/2014/main" id="{FC5B07CC-2A70-63A8-E93B-189A96A94793}"/>
              </a:ext>
            </a:extLst>
          </p:cNvPr>
          <p:cNvSpPr txBox="1"/>
          <p:nvPr/>
        </p:nvSpPr>
        <p:spPr>
          <a:xfrm>
            <a:off x="6617316" y="3903614"/>
            <a:ext cx="717630" cy="200055"/>
          </a:xfrm>
          <a:prstGeom prst="rect">
            <a:avLst/>
          </a:prstGeom>
          <a:noFill/>
        </p:spPr>
        <p:txBody>
          <a:bodyPr wrap="square" rtlCol="0">
            <a:spAutoFit/>
          </a:bodyPr>
          <a:lstStyle/>
          <a:p>
            <a:r>
              <a:rPr lang="en-US" sz="700" dirty="0" err="1"/>
              <a:t>Seyfert</a:t>
            </a:r>
            <a:r>
              <a:rPr lang="en-US" sz="700" dirty="0"/>
              <a:t> AGN</a:t>
            </a:r>
          </a:p>
        </p:txBody>
      </p:sp>
      <p:sp>
        <p:nvSpPr>
          <p:cNvPr id="17" name="TextBox 16">
            <a:extLst>
              <a:ext uri="{FF2B5EF4-FFF2-40B4-BE49-F238E27FC236}">
                <a16:creationId xmlns:a16="http://schemas.microsoft.com/office/drawing/2014/main" id="{D20B452C-98E7-ED5F-B567-8AC4E6123470}"/>
              </a:ext>
            </a:extLst>
          </p:cNvPr>
          <p:cNvSpPr txBox="1"/>
          <p:nvPr/>
        </p:nvSpPr>
        <p:spPr>
          <a:xfrm>
            <a:off x="5497799" y="5171825"/>
            <a:ext cx="717630" cy="200055"/>
          </a:xfrm>
          <a:prstGeom prst="rect">
            <a:avLst/>
          </a:prstGeom>
          <a:noFill/>
        </p:spPr>
        <p:txBody>
          <a:bodyPr wrap="square" rtlCol="0">
            <a:spAutoFit/>
          </a:bodyPr>
          <a:lstStyle/>
          <a:p>
            <a:r>
              <a:rPr lang="en-US" sz="700" dirty="0"/>
              <a:t>LINER AGN</a:t>
            </a:r>
          </a:p>
        </p:txBody>
      </p:sp>
      <p:sp>
        <p:nvSpPr>
          <p:cNvPr id="18" name="TextBox 17">
            <a:extLst>
              <a:ext uri="{FF2B5EF4-FFF2-40B4-BE49-F238E27FC236}">
                <a16:creationId xmlns:a16="http://schemas.microsoft.com/office/drawing/2014/main" id="{0FEC644C-806B-188B-4C7F-49E9E31CBF10}"/>
              </a:ext>
            </a:extLst>
          </p:cNvPr>
          <p:cNvSpPr txBox="1"/>
          <p:nvPr/>
        </p:nvSpPr>
        <p:spPr>
          <a:xfrm>
            <a:off x="7989375" y="5175038"/>
            <a:ext cx="717630" cy="200055"/>
          </a:xfrm>
          <a:prstGeom prst="rect">
            <a:avLst/>
          </a:prstGeom>
          <a:noFill/>
        </p:spPr>
        <p:txBody>
          <a:bodyPr wrap="square" rtlCol="0">
            <a:spAutoFit/>
          </a:bodyPr>
          <a:lstStyle/>
          <a:p>
            <a:r>
              <a:rPr lang="en-US" sz="700" dirty="0"/>
              <a:t>LINER AGN</a:t>
            </a:r>
          </a:p>
        </p:txBody>
      </p:sp>
    </p:spTree>
    <p:extLst>
      <p:ext uri="{BB962C8B-B14F-4D97-AF65-F5344CB8AC3E}">
        <p14:creationId xmlns:p14="http://schemas.microsoft.com/office/powerpoint/2010/main" val="2979610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602FC-3920-3A66-4BCF-5677DAB48245}"/>
              </a:ext>
            </a:extLst>
          </p:cNvPr>
          <p:cNvSpPr>
            <a:spLocks noGrp="1"/>
          </p:cNvSpPr>
          <p:nvPr>
            <p:ph type="title"/>
          </p:nvPr>
        </p:nvSpPr>
        <p:spPr>
          <a:xfrm>
            <a:off x="417576" y="86808"/>
            <a:ext cx="10515600" cy="1325563"/>
          </a:xfrm>
        </p:spPr>
        <p:txBody>
          <a:bodyPr/>
          <a:lstStyle/>
          <a:p>
            <a:r>
              <a:rPr lang="en-US" dirty="0">
                <a:solidFill>
                  <a:schemeClr val="accent2"/>
                </a:solidFill>
              </a:rPr>
              <a:t>Masers</a:t>
            </a:r>
            <a:r>
              <a:rPr lang="en-US" dirty="0">
                <a:solidFill>
                  <a:srgbClr val="FF00FF"/>
                </a:solidFill>
              </a:rPr>
              <a:t> VS Cosmic Environment</a:t>
            </a:r>
          </a:p>
        </p:txBody>
      </p:sp>
      <p:pic>
        <p:nvPicPr>
          <p:cNvPr id="4" name="Picture 3">
            <a:extLst>
              <a:ext uri="{FF2B5EF4-FFF2-40B4-BE49-F238E27FC236}">
                <a16:creationId xmlns:a16="http://schemas.microsoft.com/office/drawing/2014/main" id="{BFA249CD-22A7-78EE-23B4-81AEC19DDC23}"/>
              </a:ext>
            </a:extLst>
          </p:cNvPr>
          <p:cNvPicPr>
            <a:picLocks noChangeAspect="1"/>
          </p:cNvPicPr>
          <p:nvPr/>
        </p:nvPicPr>
        <p:blipFill>
          <a:blip r:embed="rId2"/>
          <a:stretch>
            <a:fillRect/>
          </a:stretch>
        </p:blipFill>
        <p:spPr>
          <a:xfrm>
            <a:off x="502769" y="1340490"/>
            <a:ext cx="3881559" cy="3027616"/>
          </a:xfrm>
          <a:prstGeom prst="rect">
            <a:avLst/>
          </a:prstGeom>
        </p:spPr>
      </p:pic>
      <p:graphicFrame>
        <p:nvGraphicFramePr>
          <p:cNvPr id="7" name="Table 7">
            <a:extLst>
              <a:ext uri="{FF2B5EF4-FFF2-40B4-BE49-F238E27FC236}">
                <a16:creationId xmlns:a16="http://schemas.microsoft.com/office/drawing/2014/main" id="{B4E2D119-6748-736C-24A6-014AF7050DAA}"/>
              </a:ext>
            </a:extLst>
          </p:cNvPr>
          <p:cNvGraphicFramePr>
            <a:graphicFrameLocks noGrp="1"/>
          </p:cNvGraphicFramePr>
          <p:nvPr>
            <p:extLst>
              <p:ext uri="{D42A27DB-BD31-4B8C-83A1-F6EECF244321}">
                <p14:modId xmlns:p14="http://schemas.microsoft.com/office/powerpoint/2010/main" val="671821174"/>
              </p:ext>
            </p:extLst>
          </p:nvPr>
        </p:nvGraphicFramePr>
        <p:xfrm>
          <a:off x="4598704" y="1412371"/>
          <a:ext cx="6861048" cy="1828800"/>
        </p:xfrm>
        <a:graphic>
          <a:graphicData uri="http://schemas.openxmlformats.org/drawingml/2006/table">
            <a:tbl>
              <a:tblPr firstRow="1" bandRow="1">
                <a:tableStyleId>{5C22544A-7EE6-4342-B048-85BDC9FD1C3A}</a:tableStyleId>
              </a:tblPr>
              <a:tblGrid>
                <a:gridCol w="2287016">
                  <a:extLst>
                    <a:ext uri="{9D8B030D-6E8A-4147-A177-3AD203B41FA5}">
                      <a16:colId xmlns:a16="http://schemas.microsoft.com/office/drawing/2014/main" val="2009709622"/>
                    </a:ext>
                  </a:extLst>
                </a:gridCol>
                <a:gridCol w="2287016">
                  <a:extLst>
                    <a:ext uri="{9D8B030D-6E8A-4147-A177-3AD203B41FA5}">
                      <a16:colId xmlns:a16="http://schemas.microsoft.com/office/drawing/2014/main" val="1586884653"/>
                    </a:ext>
                  </a:extLst>
                </a:gridCol>
                <a:gridCol w="2287016">
                  <a:extLst>
                    <a:ext uri="{9D8B030D-6E8A-4147-A177-3AD203B41FA5}">
                      <a16:colId xmlns:a16="http://schemas.microsoft.com/office/drawing/2014/main" val="3580145166"/>
                    </a:ext>
                  </a:extLst>
                </a:gridCol>
              </a:tblGrid>
              <a:tr h="338536">
                <a:tc>
                  <a:txBody>
                    <a:bodyPr/>
                    <a:lstStyle/>
                    <a:p>
                      <a:r>
                        <a:rPr lang="en-US" dirty="0">
                          <a:solidFill>
                            <a:schemeClr val="bg1"/>
                          </a:solidFill>
                        </a:rPr>
                        <a:t>Location</a:t>
                      </a:r>
                    </a:p>
                  </a:txBody>
                  <a:tcPr/>
                </a:tc>
                <a:tc>
                  <a:txBody>
                    <a:bodyPr/>
                    <a:lstStyle/>
                    <a:p>
                      <a:r>
                        <a:rPr lang="en-US" dirty="0">
                          <a:solidFill>
                            <a:schemeClr val="bg1"/>
                          </a:solidFill>
                        </a:rPr>
                        <a:t>Masers</a:t>
                      </a:r>
                    </a:p>
                  </a:txBody>
                  <a:tcPr/>
                </a:tc>
                <a:tc>
                  <a:txBody>
                    <a:bodyPr/>
                    <a:lstStyle/>
                    <a:p>
                      <a:r>
                        <a:rPr lang="en-US" dirty="0">
                          <a:solidFill>
                            <a:schemeClr val="bg1"/>
                          </a:solidFill>
                        </a:rPr>
                        <a:t>Non-masers</a:t>
                      </a:r>
                    </a:p>
                  </a:txBody>
                  <a:tcPr/>
                </a:tc>
                <a:extLst>
                  <a:ext uri="{0D108BD9-81ED-4DB2-BD59-A6C34878D82A}">
                    <a16:rowId xmlns:a16="http://schemas.microsoft.com/office/drawing/2014/main" val="3767993596"/>
                  </a:ext>
                </a:extLst>
              </a:tr>
              <a:tr h="338536">
                <a:tc>
                  <a:txBody>
                    <a:bodyPr/>
                    <a:lstStyle/>
                    <a:p>
                      <a:r>
                        <a:rPr lang="en-US" dirty="0"/>
                        <a:t>Wall</a:t>
                      </a:r>
                    </a:p>
                  </a:txBody>
                  <a:tcPr/>
                </a:tc>
                <a:tc>
                  <a:txBody>
                    <a:bodyPr/>
                    <a:lstStyle/>
                    <a:p>
                      <a:r>
                        <a:rPr lang="en-US" dirty="0"/>
                        <a:t>44.4% +/- 10.9%</a:t>
                      </a:r>
                    </a:p>
                  </a:txBody>
                  <a:tcPr/>
                </a:tc>
                <a:tc>
                  <a:txBody>
                    <a:bodyPr/>
                    <a:lstStyle/>
                    <a:p>
                      <a:r>
                        <a:rPr lang="en-US" dirty="0"/>
                        <a:t>48.7% +/- 1.8%</a:t>
                      </a:r>
                    </a:p>
                  </a:txBody>
                  <a:tcPr/>
                </a:tc>
                <a:extLst>
                  <a:ext uri="{0D108BD9-81ED-4DB2-BD59-A6C34878D82A}">
                    <a16:rowId xmlns:a16="http://schemas.microsoft.com/office/drawing/2014/main" val="1518414184"/>
                  </a:ext>
                </a:extLst>
              </a:tr>
              <a:tr h="338536">
                <a:tc>
                  <a:txBody>
                    <a:bodyPr/>
                    <a:lstStyle/>
                    <a:p>
                      <a:r>
                        <a:rPr lang="en-US" dirty="0"/>
                        <a:t>Void</a:t>
                      </a:r>
                    </a:p>
                  </a:txBody>
                  <a:tcPr/>
                </a:tc>
                <a:tc>
                  <a:txBody>
                    <a:bodyPr/>
                    <a:lstStyle/>
                    <a:p>
                      <a:r>
                        <a:rPr lang="en-US" dirty="0"/>
                        <a:t>18.5% +/- 6.4%</a:t>
                      </a:r>
                    </a:p>
                  </a:txBody>
                  <a:tcPr/>
                </a:tc>
                <a:tc>
                  <a:txBody>
                    <a:bodyPr/>
                    <a:lstStyle/>
                    <a:p>
                      <a:r>
                        <a:rPr lang="en-US" dirty="0"/>
                        <a:t>20.9% +/- 1.1%</a:t>
                      </a:r>
                    </a:p>
                  </a:txBody>
                  <a:tcPr/>
                </a:tc>
                <a:extLst>
                  <a:ext uri="{0D108BD9-81ED-4DB2-BD59-A6C34878D82A}">
                    <a16:rowId xmlns:a16="http://schemas.microsoft.com/office/drawing/2014/main" val="3266354769"/>
                  </a:ext>
                </a:extLst>
              </a:tr>
              <a:tr h="338536">
                <a:tc>
                  <a:txBody>
                    <a:bodyPr/>
                    <a:lstStyle/>
                    <a:p>
                      <a:r>
                        <a:rPr lang="en-US" dirty="0"/>
                        <a:t>Edge</a:t>
                      </a:r>
                    </a:p>
                  </a:txBody>
                  <a:tcPr/>
                </a:tc>
                <a:tc>
                  <a:txBody>
                    <a:bodyPr/>
                    <a:lstStyle/>
                    <a:p>
                      <a:r>
                        <a:rPr lang="en-US" dirty="0"/>
                        <a:t>27.8% +/- 8.1%</a:t>
                      </a:r>
                    </a:p>
                  </a:txBody>
                  <a:tcPr/>
                </a:tc>
                <a:tc>
                  <a:txBody>
                    <a:bodyPr/>
                    <a:lstStyle/>
                    <a:p>
                      <a:r>
                        <a:rPr lang="en-US" dirty="0"/>
                        <a:t>19.0% +/- 1.0%</a:t>
                      </a:r>
                    </a:p>
                  </a:txBody>
                  <a:tcPr/>
                </a:tc>
                <a:extLst>
                  <a:ext uri="{0D108BD9-81ED-4DB2-BD59-A6C34878D82A}">
                    <a16:rowId xmlns:a16="http://schemas.microsoft.com/office/drawing/2014/main" val="2494317437"/>
                  </a:ext>
                </a:extLst>
              </a:tr>
              <a:tr h="338536">
                <a:tc>
                  <a:txBody>
                    <a:bodyPr/>
                    <a:lstStyle/>
                    <a:p>
                      <a:r>
                        <a:rPr lang="en-US" dirty="0"/>
                        <a:t>Unknown</a:t>
                      </a:r>
                    </a:p>
                  </a:txBody>
                  <a:tcPr/>
                </a:tc>
                <a:tc>
                  <a:txBody>
                    <a:bodyPr/>
                    <a:lstStyle/>
                    <a:p>
                      <a:r>
                        <a:rPr lang="en-US" dirty="0"/>
                        <a:t>9.3% +/- 4.3%</a:t>
                      </a:r>
                    </a:p>
                  </a:txBody>
                  <a:tcPr/>
                </a:tc>
                <a:tc>
                  <a:txBody>
                    <a:bodyPr/>
                    <a:lstStyle/>
                    <a:p>
                      <a:r>
                        <a:rPr lang="en-US" dirty="0"/>
                        <a:t>11.3% +/- 0.8%</a:t>
                      </a:r>
                    </a:p>
                  </a:txBody>
                  <a:tcPr/>
                </a:tc>
                <a:extLst>
                  <a:ext uri="{0D108BD9-81ED-4DB2-BD59-A6C34878D82A}">
                    <a16:rowId xmlns:a16="http://schemas.microsoft.com/office/drawing/2014/main" val="1189270322"/>
                  </a:ext>
                </a:extLst>
              </a:tr>
            </a:tbl>
          </a:graphicData>
        </a:graphic>
      </p:graphicFrame>
      <p:pic>
        <p:nvPicPr>
          <p:cNvPr id="2050" name="Picture 2">
            <a:extLst>
              <a:ext uri="{FF2B5EF4-FFF2-40B4-BE49-F238E27FC236}">
                <a16:creationId xmlns:a16="http://schemas.microsoft.com/office/drawing/2014/main" id="{74BAA1D0-7A75-E1E7-E59F-C9C47B8D9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4328" y="3429000"/>
            <a:ext cx="7289800" cy="33909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E3EAAB2-DDCC-F86D-3823-704AA9A62BFE}"/>
              </a:ext>
            </a:extLst>
          </p:cNvPr>
          <p:cNvSpPr txBox="1"/>
          <p:nvPr/>
        </p:nvSpPr>
        <p:spPr>
          <a:xfrm>
            <a:off x="3098800" y="4241147"/>
            <a:ext cx="1392716" cy="215444"/>
          </a:xfrm>
          <a:prstGeom prst="rect">
            <a:avLst/>
          </a:prstGeom>
          <a:solidFill>
            <a:schemeClr val="bg1"/>
          </a:solidFill>
        </p:spPr>
        <p:txBody>
          <a:bodyPr wrap="square" rtlCol="0">
            <a:spAutoFit/>
          </a:bodyPr>
          <a:lstStyle/>
          <a:p>
            <a:r>
              <a:rPr lang="en-US" sz="800" dirty="0"/>
              <a:t>Modified from </a:t>
            </a:r>
            <a:r>
              <a:rPr lang="en-US" sz="800" dirty="0" err="1"/>
              <a:t>Pontzen</a:t>
            </a:r>
            <a:r>
              <a:rPr lang="en-US" sz="800" dirty="0"/>
              <a:t> 2014</a:t>
            </a:r>
          </a:p>
        </p:txBody>
      </p:sp>
    </p:spTree>
    <p:extLst>
      <p:ext uri="{BB962C8B-B14F-4D97-AF65-F5344CB8AC3E}">
        <p14:creationId xmlns:p14="http://schemas.microsoft.com/office/powerpoint/2010/main" val="87954946"/>
      </p:ext>
    </p:extLst>
  </p:cSld>
  <p:clrMapOvr>
    <a:masterClrMapping/>
  </p:clrMapOvr>
</p:sld>
</file>

<file path=ppt/theme/theme1.xml><?xml version="1.0" encoding="utf-8"?>
<a:theme xmlns:a="http://schemas.openxmlformats.org/drawingml/2006/main" name="Office Theme">
  <a:themeElements>
    <a:clrScheme name="Custom 1">
      <a:dk1>
        <a:srgbClr val="2F2B2E"/>
      </a:dk1>
      <a:lt1>
        <a:srgbClr val="FEFFFF"/>
      </a:lt1>
      <a:dk2>
        <a:srgbClr val="808080"/>
      </a:dk2>
      <a:lt2>
        <a:srgbClr val="FEFFFF"/>
      </a:lt2>
      <a:accent1>
        <a:srgbClr val="01C0FE"/>
      </a:accent1>
      <a:accent2>
        <a:srgbClr val="FC7D00"/>
      </a:accent2>
      <a:accent3>
        <a:srgbClr val="A9A6A8"/>
      </a:accent3>
      <a:accent4>
        <a:srgbClr val="FFB100"/>
      </a:accent4>
      <a:accent5>
        <a:srgbClr val="5B9BD5"/>
      </a:accent5>
      <a:accent6>
        <a:srgbClr val="03FA03"/>
      </a:accent6>
      <a:hlink>
        <a:srgbClr val="0C79AC"/>
      </a:hlink>
      <a:folHlink>
        <a:srgbClr val="AC564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1739</TotalTime>
  <Words>1246</Words>
  <Application>Microsoft Macintosh PowerPoint</Application>
  <PresentationFormat>Widescreen</PresentationFormat>
  <Paragraphs>133</Paragraphs>
  <Slides>12</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Probing the AGN Nature of Maser Galaxy Hosts</vt:lpstr>
      <vt:lpstr>Why do we care about Maser Emission?</vt:lpstr>
      <vt:lpstr>What are Masers?</vt:lpstr>
      <vt:lpstr>Types of Masers</vt:lpstr>
      <vt:lpstr>Active Galactic Nucleus (AGN)</vt:lpstr>
      <vt:lpstr>The Data</vt:lpstr>
      <vt:lpstr>Masers VS Coronal Line AGN</vt:lpstr>
      <vt:lpstr>Masers VS Optical Line AGN</vt:lpstr>
      <vt:lpstr>Masers VS Cosmic Environment</vt:lpstr>
      <vt:lpstr>Conclusions</vt:lpstr>
      <vt:lpstr>Acknowlegements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Probing the AGN Nature of Maser Galaxy Hosts</dc:title>
  <dc:creator>Gaudeor Rudmin</dc:creator>
  <cp:lastModifiedBy>Gaudeor Rudmin</cp:lastModifiedBy>
  <cp:revision>11</cp:revision>
  <dcterms:created xsi:type="dcterms:W3CDTF">2023-07-25T16:16:42Z</dcterms:created>
  <dcterms:modified xsi:type="dcterms:W3CDTF">2023-07-26T21:16:23Z</dcterms:modified>
</cp:coreProperties>
</file>